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86" r:id="rId4"/>
    <p:sldId id="258" r:id="rId5"/>
    <p:sldId id="259" r:id="rId6"/>
    <p:sldId id="264" r:id="rId7"/>
    <p:sldId id="260" r:id="rId8"/>
    <p:sldId id="261" r:id="rId9"/>
    <p:sldId id="262" r:id="rId10"/>
    <p:sldId id="263" r:id="rId11"/>
    <p:sldId id="265" r:id="rId12"/>
    <p:sldId id="266" r:id="rId13"/>
    <p:sldId id="270" r:id="rId14"/>
    <p:sldId id="267" r:id="rId15"/>
    <p:sldId id="268" r:id="rId16"/>
    <p:sldId id="269" r:id="rId17"/>
    <p:sldId id="271" r:id="rId18"/>
    <p:sldId id="272" r:id="rId19"/>
    <p:sldId id="287" r:id="rId20"/>
    <p:sldId id="273" r:id="rId21"/>
    <p:sldId id="274" r:id="rId22"/>
    <p:sldId id="275" r:id="rId23"/>
    <p:sldId id="288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EE53AF-83CE-E343-AE94-69BA6972D15A}" v="161" dt="2019-05-15T13:43:00.3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313"/>
    <p:restoredTop sz="86401"/>
  </p:normalViewPr>
  <p:slideViewPr>
    <p:cSldViewPr snapToGrid="0" snapToObjects="1">
      <p:cViewPr varScale="1">
        <p:scale>
          <a:sx n="144" d="100"/>
          <a:sy n="144" d="100"/>
        </p:scale>
        <p:origin x="1720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4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ster Hartin" userId="022a717682c62ea7" providerId="LiveId" clId="{CAEE53AF-83CE-E343-AE94-69BA6972D15A}"/>
    <pc:docChg chg="undo custSel mod addSld modSld sldOrd">
      <pc:chgData name="Chester Hartin" userId="022a717682c62ea7" providerId="LiveId" clId="{CAEE53AF-83CE-E343-AE94-69BA6972D15A}" dt="2019-05-15T13:43:00.316" v="3315"/>
      <pc:docMkLst>
        <pc:docMk/>
      </pc:docMkLst>
      <pc:sldChg chg="modSp">
        <pc:chgData name="Chester Hartin" userId="022a717682c62ea7" providerId="LiveId" clId="{CAEE53AF-83CE-E343-AE94-69BA6972D15A}" dt="2019-05-11T15:09:58.277" v="3265" actId="20577"/>
        <pc:sldMkLst>
          <pc:docMk/>
          <pc:sldMk cId="1337470147" sldId="256"/>
        </pc:sldMkLst>
        <pc:spChg chg="mod">
          <ac:chgData name="Chester Hartin" userId="022a717682c62ea7" providerId="LiveId" clId="{CAEE53AF-83CE-E343-AE94-69BA6972D15A}" dt="2019-05-11T15:09:58.277" v="3265" actId="20577"/>
          <ac:spMkLst>
            <pc:docMk/>
            <pc:sldMk cId="1337470147" sldId="256"/>
            <ac:spMk id="3" creationId="{CBED914D-2CB7-FB49-848A-88E2694D95D8}"/>
          </ac:spMkLst>
        </pc:spChg>
      </pc:sldChg>
      <pc:sldChg chg="addSp modSp">
        <pc:chgData name="Chester Hartin" userId="022a717682c62ea7" providerId="LiveId" clId="{CAEE53AF-83CE-E343-AE94-69BA6972D15A}" dt="2019-05-14T22:48:03.054" v="3314" actId="1037"/>
        <pc:sldMkLst>
          <pc:docMk/>
          <pc:sldMk cId="1503509065" sldId="257"/>
        </pc:sldMkLst>
        <pc:picChg chg="add mod">
          <ac:chgData name="Chester Hartin" userId="022a717682c62ea7" providerId="LiveId" clId="{CAEE53AF-83CE-E343-AE94-69BA6972D15A}" dt="2019-05-14T22:47:49.054" v="3305"/>
          <ac:picMkLst>
            <pc:docMk/>
            <pc:sldMk cId="1503509065" sldId="257"/>
            <ac:picMk id="4" creationId="{B9CABAB4-110E-2944-B9D5-FE0538CB0E1F}"/>
          </ac:picMkLst>
        </pc:picChg>
        <pc:picChg chg="add mod">
          <ac:chgData name="Chester Hartin" userId="022a717682c62ea7" providerId="LiveId" clId="{CAEE53AF-83CE-E343-AE94-69BA6972D15A}" dt="2019-05-10T11:34:29.815" v="3230" actId="1076"/>
          <ac:picMkLst>
            <pc:docMk/>
            <pc:sldMk cId="1503509065" sldId="257"/>
            <ac:picMk id="5" creationId="{B318144D-9509-1846-962D-658DA53A4410}"/>
          </ac:picMkLst>
        </pc:picChg>
        <pc:picChg chg="add mod">
          <ac:chgData name="Chester Hartin" userId="022a717682c62ea7" providerId="LiveId" clId="{CAEE53AF-83CE-E343-AE94-69BA6972D15A}" dt="2019-05-11T14:22:29.959" v="3239" actId="1076"/>
          <ac:picMkLst>
            <pc:docMk/>
            <pc:sldMk cId="1503509065" sldId="257"/>
            <ac:picMk id="6" creationId="{C150EE59-B4FF-394A-8D65-6376DF1963BC}"/>
          </ac:picMkLst>
        </pc:picChg>
        <pc:picChg chg="add mod">
          <ac:chgData name="Chester Hartin" userId="022a717682c62ea7" providerId="LiveId" clId="{CAEE53AF-83CE-E343-AE94-69BA6972D15A}" dt="2019-05-11T14:22:46.860" v="3243" actId="166"/>
          <ac:picMkLst>
            <pc:docMk/>
            <pc:sldMk cId="1503509065" sldId="257"/>
            <ac:picMk id="7" creationId="{753552AB-4074-3B4B-8B83-C9E45EF8385F}"/>
          </ac:picMkLst>
        </pc:picChg>
        <pc:picChg chg="add mod">
          <ac:chgData name="Chester Hartin" userId="022a717682c62ea7" providerId="LiveId" clId="{CAEE53AF-83CE-E343-AE94-69BA6972D15A}" dt="2019-05-14T22:48:03.054" v="3314" actId="1037"/>
          <ac:picMkLst>
            <pc:docMk/>
            <pc:sldMk cId="1503509065" sldId="257"/>
            <ac:picMk id="9" creationId="{E4F12114-3974-D245-A00A-ACCEBAB18088}"/>
          </ac:picMkLst>
        </pc:picChg>
        <pc:picChg chg="add mod">
          <ac:chgData name="Chester Hartin" userId="022a717682c62ea7" providerId="LiveId" clId="{CAEE53AF-83CE-E343-AE94-69BA6972D15A}" dt="2019-05-11T14:22:39.944" v="3241" actId="166"/>
          <ac:picMkLst>
            <pc:docMk/>
            <pc:sldMk cId="1503509065" sldId="257"/>
            <ac:picMk id="11" creationId="{FCAF16B9-687E-5B4E-9184-4F70C7003E5F}"/>
          </ac:picMkLst>
        </pc:picChg>
      </pc:sldChg>
      <pc:sldChg chg="modSp">
        <pc:chgData name="Chester Hartin" userId="022a717682c62ea7" providerId="LiveId" clId="{CAEE53AF-83CE-E343-AE94-69BA6972D15A}" dt="2019-05-14T22:37:18.257" v="3304" actId="115"/>
        <pc:sldMkLst>
          <pc:docMk/>
          <pc:sldMk cId="545775666" sldId="263"/>
        </pc:sldMkLst>
        <pc:spChg chg="mod">
          <ac:chgData name="Chester Hartin" userId="022a717682c62ea7" providerId="LiveId" clId="{CAEE53AF-83CE-E343-AE94-69BA6972D15A}" dt="2019-05-14T22:37:18.257" v="3304" actId="115"/>
          <ac:spMkLst>
            <pc:docMk/>
            <pc:sldMk cId="545775666" sldId="263"/>
            <ac:spMk id="3" creationId="{A137457E-F41B-7B4A-BB0D-02D9EE6697A3}"/>
          </ac:spMkLst>
        </pc:spChg>
      </pc:sldChg>
      <pc:sldChg chg="addSp modSp">
        <pc:chgData name="Chester Hartin" userId="022a717682c62ea7" providerId="LiveId" clId="{CAEE53AF-83CE-E343-AE94-69BA6972D15A}" dt="2019-05-09T16:15:49.555" v="249" actId="14100"/>
        <pc:sldMkLst>
          <pc:docMk/>
          <pc:sldMk cId="3276395519" sldId="265"/>
        </pc:sldMkLst>
        <pc:spChg chg="add mod">
          <ac:chgData name="Chester Hartin" userId="022a717682c62ea7" providerId="LiveId" clId="{CAEE53AF-83CE-E343-AE94-69BA6972D15A}" dt="2019-05-09T16:15:20.171" v="238" actId="1076"/>
          <ac:spMkLst>
            <pc:docMk/>
            <pc:sldMk cId="3276395519" sldId="265"/>
            <ac:spMk id="5" creationId="{3887052B-9EA3-8940-860D-D0BFC5F0A8D8}"/>
          </ac:spMkLst>
        </pc:spChg>
        <pc:spChg chg="add mod">
          <ac:chgData name="Chester Hartin" userId="022a717682c62ea7" providerId="LiveId" clId="{CAEE53AF-83CE-E343-AE94-69BA6972D15A}" dt="2019-05-09T16:15:49.555" v="249" actId="14100"/>
          <ac:spMkLst>
            <pc:docMk/>
            <pc:sldMk cId="3276395519" sldId="265"/>
            <ac:spMk id="7" creationId="{6254F9DD-747B-C94E-8E55-C2BCB3FD88A9}"/>
          </ac:spMkLst>
        </pc:spChg>
      </pc:sldChg>
      <pc:sldChg chg="ord">
        <pc:chgData name="Chester Hartin" userId="022a717682c62ea7" providerId="LiveId" clId="{CAEE53AF-83CE-E343-AE94-69BA6972D15A}" dt="2019-05-11T14:29:00.392" v="3245"/>
        <pc:sldMkLst>
          <pc:docMk/>
          <pc:sldMk cId="4068572889" sldId="268"/>
        </pc:sldMkLst>
      </pc:sldChg>
      <pc:sldChg chg="ord">
        <pc:chgData name="Chester Hartin" userId="022a717682c62ea7" providerId="LiveId" clId="{CAEE53AF-83CE-E343-AE94-69BA6972D15A}" dt="2019-05-11T14:28:54.620" v="3244"/>
        <pc:sldMkLst>
          <pc:docMk/>
          <pc:sldMk cId="3979881134" sldId="269"/>
        </pc:sldMkLst>
      </pc:sldChg>
      <pc:sldChg chg="modSp">
        <pc:chgData name="Chester Hartin" userId="022a717682c62ea7" providerId="LiveId" clId="{CAEE53AF-83CE-E343-AE94-69BA6972D15A}" dt="2019-05-10T11:32:47.870" v="3213" actId="20577"/>
        <pc:sldMkLst>
          <pc:docMk/>
          <pc:sldMk cId="2129098411" sldId="271"/>
        </pc:sldMkLst>
        <pc:spChg chg="mod">
          <ac:chgData name="Chester Hartin" userId="022a717682c62ea7" providerId="LiveId" clId="{CAEE53AF-83CE-E343-AE94-69BA6972D15A}" dt="2019-05-10T11:32:47.870" v="3213" actId="20577"/>
          <ac:spMkLst>
            <pc:docMk/>
            <pc:sldMk cId="2129098411" sldId="271"/>
            <ac:spMk id="5" creationId="{DD912096-CBBF-BC4D-98C5-DE104E59DC8C}"/>
          </ac:spMkLst>
        </pc:spChg>
      </pc:sldChg>
      <pc:sldChg chg="addSp delSp modSp add mod setBg setClrOvrMap">
        <pc:chgData name="Chester Hartin" userId="022a717682c62ea7" providerId="LiveId" clId="{CAEE53AF-83CE-E343-AE94-69BA6972D15A}" dt="2019-05-09T16:23:15.597" v="256" actId="26606"/>
        <pc:sldMkLst>
          <pc:docMk/>
          <pc:sldMk cId="1471000550" sldId="272"/>
        </pc:sldMkLst>
        <pc:spChg chg="mod">
          <ac:chgData name="Chester Hartin" userId="022a717682c62ea7" providerId="LiveId" clId="{CAEE53AF-83CE-E343-AE94-69BA6972D15A}" dt="2019-05-09T16:23:15.597" v="256" actId="26606"/>
          <ac:spMkLst>
            <pc:docMk/>
            <pc:sldMk cId="1471000550" sldId="272"/>
            <ac:spMk id="2" creationId="{6653EEB4-1378-E04C-BD4C-91E9CDD3BFCF}"/>
          </ac:spMkLst>
        </pc:spChg>
        <pc:spChg chg="mod">
          <ac:chgData name="Chester Hartin" userId="022a717682c62ea7" providerId="LiveId" clId="{CAEE53AF-83CE-E343-AE94-69BA6972D15A}" dt="2019-05-09T16:23:15.597" v="256" actId="26606"/>
          <ac:spMkLst>
            <pc:docMk/>
            <pc:sldMk cId="1471000550" sldId="272"/>
            <ac:spMk id="3" creationId="{D6842D35-0DE4-DA4D-980A-0332EF3DC05D}"/>
          </ac:spMkLst>
        </pc:spChg>
        <pc:spChg chg="del">
          <ac:chgData name="Chester Hartin" userId="022a717682c62ea7" providerId="LiveId" clId="{CAEE53AF-83CE-E343-AE94-69BA6972D15A}" dt="2019-05-09T16:23:08.198" v="255"/>
          <ac:spMkLst>
            <pc:docMk/>
            <pc:sldMk cId="1471000550" sldId="272"/>
            <ac:spMk id="4" creationId="{7C369325-C856-A941-8199-CBF703141F60}"/>
          </ac:spMkLst>
        </pc:spChg>
        <pc:spChg chg="add">
          <ac:chgData name="Chester Hartin" userId="022a717682c62ea7" providerId="LiveId" clId="{CAEE53AF-83CE-E343-AE94-69BA6972D15A}" dt="2019-05-09T16:23:15.597" v="256" actId="26606"/>
          <ac:spMkLst>
            <pc:docMk/>
            <pc:sldMk cId="1471000550" sldId="272"/>
            <ac:spMk id="8" creationId="{052BEFF1-896C-45B1-B02C-96A6A1BC389A}"/>
          </ac:spMkLst>
        </pc:spChg>
        <pc:spChg chg="add">
          <ac:chgData name="Chester Hartin" userId="022a717682c62ea7" providerId="LiveId" clId="{CAEE53AF-83CE-E343-AE94-69BA6972D15A}" dt="2019-05-09T16:23:15.597" v="256" actId="26606"/>
          <ac:spMkLst>
            <pc:docMk/>
            <pc:sldMk cId="1471000550" sldId="272"/>
            <ac:spMk id="10" creationId="{BB237A14-61B1-4C00-A670-5D8D68A8668E}"/>
          </ac:spMkLst>
        </pc:spChg>
        <pc:spChg chg="add">
          <ac:chgData name="Chester Hartin" userId="022a717682c62ea7" providerId="LiveId" clId="{CAEE53AF-83CE-E343-AE94-69BA6972D15A}" dt="2019-05-09T16:23:15.597" v="256" actId="26606"/>
          <ac:spMkLst>
            <pc:docMk/>
            <pc:sldMk cId="1471000550" sldId="272"/>
            <ac:spMk id="12" creationId="{8598F259-6F54-47A3-8D13-1603D786A328}"/>
          </ac:spMkLst>
        </pc:spChg>
        <pc:spChg chg="add">
          <ac:chgData name="Chester Hartin" userId="022a717682c62ea7" providerId="LiveId" clId="{CAEE53AF-83CE-E343-AE94-69BA6972D15A}" dt="2019-05-09T16:23:15.597" v="256" actId="26606"/>
          <ac:spMkLst>
            <pc:docMk/>
            <pc:sldMk cId="1471000550" sldId="272"/>
            <ac:spMk id="14" creationId="{0BA768A8-4FED-4ED8-9E46-6BE72188ECD2}"/>
          </ac:spMkLst>
        </pc:spChg>
      </pc:sldChg>
      <pc:sldChg chg="addSp delSp modSp add">
        <pc:chgData name="Chester Hartin" userId="022a717682c62ea7" providerId="LiveId" clId="{CAEE53AF-83CE-E343-AE94-69BA6972D15A}" dt="2019-05-09T17:13:15.091" v="436" actId="113"/>
        <pc:sldMkLst>
          <pc:docMk/>
          <pc:sldMk cId="1214382686" sldId="273"/>
        </pc:sldMkLst>
        <pc:spChg chg="mod">
          <ac:chgData name="Chester Hartin" userId="022a717682c62ea7" providerId="LiveId" clId="{CAEE53AF-83CE-E343-AE94-69BA6972D15A}" dt="2019-05-09T16:13:34.373" v="160" actId="20577"/>
          <ac:spMkLst>
            <pc:docMk/>
            <pc:sldMk cId="1214382686" sldId="273"/>
            <ac:spMk id="2" creationId="{9EF504E7-1EB3-E948-B285-F7ED222225BC}"/>
          </ac:spMkLst>
        </pc:spChg>
        <pc:spChg chg="mod">
          <ac:chgData name="Chester Hartin" userId="022a717682c62ea7" providerId="LiveId" clId="{CAEE53AF-83CE-E343-AE94-69BA6972D15A}" dt="2019-05-09T17:13:15.091" v="436" actId="113"/>
          <ac:spMkLst>
            <pc:docMk/>
            <pc:sldMk cId="1214382686" sldId="273"/>
            <ac:spMk id="3" creationId="{0BA5A5CB-A973-A440-8F7F-F81199431F79}"/>
          </ac:spMkLst>
        </pc:spChg>
        <pc:spChg chg="del">
          <ac:chgData name="Chester Hartin" userId="022a717682c62ea7" providerId="LiveId" clId="{CAEE53AF-83CE-E343-AE94-69BA6972D15A}" dt="2019-05-09T16:14:02.864" v="161"/>
          <ac:spMkLst>
            <pc:docMk/>
            <pc:sldMk cId="1214382686" sldId="273"/>
            <ac:spMk id="4" creationId="{F2CC943A-CF9B-9C46-BD8F-949506A8F955}"/>
          </ac:spMkLst>
        </pc:spChg>
        <pc:spChg chg="add mod">
          <ac:chgData name="Chester Hartin" userId="022a717682c62ea7" providerId="LiveId" clId="{CAEE53AF-83CE-E343-AE94-69BA6972D15A}" dt="2019-05-09T16:16:12.300" v="254" actId="1035"/>
          <ac:spMkLst>
            <pc:docMk/>
            <pc:sldMk cId="1214382686" sldId="273"/>
            <ac:spMk id="6" creationId="{A3774117-8B4A-F349-A7D1-86675C8478F3}"/>
          </ac:spMkLst>
        </pc:spChg>
        <pc:graphicFrameChg chg="add mod">
          <ac:chgData name="Chester Hartin" userId="022a717682c62ea7" providerId="LiveId" clId="{CAEE53AF-83CE-E343-AE94-69BA6972D15A}" dt="2019-05-09T16:16:04.504" v="250" actId="14100"/>
          <ac:graphicFrameMkLst>
            <pc:docMk/>
            <pc:sldMk cId="1214382686" sldId="273"/>
            <ac:graphicFrameMk id="5" creationId="{F7FD1BC6-2D00-6D4D-BC4D-93FD7BD100B9}"/>
          </ac:graphicFrameMkLst>
        </pc:graphicFrameChg>
      </pc:sldChg>
      <pc:sldChg chg="addSp delSp modSp add ord">
        <pc:chgData name="Chester Hartin" userId="022a717682c62ea7" providerId="LiveId" clId="{CAEE53AF-83CE-E343-AE94-69BA6972D15A}" dt="2019-05-15T13:43:00.316" v="3315"/>
        <pc:sldMkLst>
          <pc:docMk/>
          <pc:sldMk cId="3814518429" sldId="274"/>
        </pc:sldMkLst>
        <pc:spChg chg="mod">
          <ac:chgData name="Chester Hartin" userId="022a717682c62ea7" providerId="LiveId" clId="{CAEE53AF-83CE-E343-AE94-69BA6972D15A}" dt="2019-05-09T17:13:02.433" v="433" actId="20577"/>
          <ac:spMkLst>
            <pc:docMk/>
            <pc:sldMk cId="3814518429" sldId="274"/>
            <ac:spMk id="2" creationId="{C1B9CF4D-5655-B742-8602-220F26F00D18}"/>
          </ac:spMkLst>
        </pc:spChg>
        <pc:spChg chg="del">
          <ac:chgData name="Chester Hartin" userId="022a717682c62ea7" providerId="LiveId" clId="{CAEE53AF-83CE-E343-AE94-69BA6972D15A}" dt="2019-05-09T17:20:01.670" v="437" actId="1032"/>
          <ac:spMkLst>
            <pc:docMk/>
            <pc:sldMk cId="3814518429" sldId="274"/>
            <ac:spMk id="3" creationId="{5D718793-509A-744B-A9F3-587F57D6027C}"/>
          </ac:spMkLst>
        </pc:spChg>
        <pc:spChg chg="del">
          <ac:chgData name="Chester Hartin" userId="022a717682c62ea7" providerId="LiveId" clId="{CAEE53AF-83CE-E343-AE94-69BA6972D15A}" dt="2019-05-09T17:20:37.416" v="475"/>
          <ac:spMkLst>
            <pc:docMk/>
            <pc:sldMk cId="3814518429" sldId="274"/>
            <ac:spMk id="4" creationId="{86B20782-7364-6F41-9DA4-2FD940DA4CB5}"/>
          </ac:spMkLst>
        </pc:spChg>
        <pc:spChg chg="add">
          <ac:chgData name="Chester Hartin" userId="022a717682c62ea7" providerId="LiveId" clId="{CAEE53AF-83CE-E343-AE94-69BA6972D15A}" dt="2019-05-09T17:21:33.478" v="481"/>
          <ac:spMkLst>
            <pc:docMk/>
            <pc:sldMk cId="3814518429" sldId="274"/>
            <ac:spMk id="7" creationId="{568783E8-59C8-E846-A455-D30213540CC5}"/>
          </ac:spMkLst>
        </pc:spChg>
        <pc:spChg chg="add">
          <ac:chgData name="Chester Hartin" userId="022a717682c62ea7" providerId="LiveId" clId="{CAEE53AF-83CE-E343-AE94-69BA6972D15A}" dt="2019-05-09T17:21:33.478" v="481"/>
          <ac:spMkLst>
            <pc:docMk/>
            <pc:sldMk cId="3814518429" sldId="274"/>
            <ac:spMk id="8" creationId="{B747FFBF-2D85-7C48-B9AD-4EC2970C4302}"/>
          </ac:spMkLst>
        </pc:spChg>
        <pc:spChg chg="add del mod">
          <ac:chgData name="Chester Hartin" userId="022a717682c62ea7" providerId="LiveId" clId="{CAEE53AF-83CE-E343-AE94-69BA6972D15A}" dt="2019-05-09T17:23:54.538" v="524" actId="478"/>
          <ac:spMkLst>
            <pc:docMk/>
            <pc:sldMk cId="3814518429" sldId="274"/>
            <ac:spMk id="12" creationId="{0CC64B0A-4DA7-0546-A870-F2588F817CC0}"/>
          </ac:spMkLst>
        </pc:spChg>
        <pc:spChg chg="add mod">
          <ac:chgData name="Chester Hartin" userId="022a717682c62ea7" providerId="LiveId" clId="{CAEE53AF-83CE-E343-AE94-69BA6972D15A}" dt="2019-05-09T17:34:52.320" v="646" actId="164"/>
          <ac:spMkLst>
            <pc:docMk/>
            <pc:sldMk cId="3814518429" sldId="274"/>
            <ac:spMk id="13" creationId="{DB1DEFCC-C8B3-D44F-921B-7304C9E04E42}"/>
          </ac:spMkLst>
        </pc:spChg>
        <pc:spChg chg="add mod">
          <ac:chgData name="Chester Hartin" userId="022a717682c62ea7" providerId="LiveId" clId="{CAEE53AF-83CE-E343-AE94-69BA6972D15A}" dt="2019-05-09T17:34:52.320" v="646" actId="164"/>
          <ac:spMkLst>
            <pc:docMk/>
            <pc:sldMk cId="3814518429" sldId="274"/>
            <ac:spMk id="14" creationId="{ECED668B-3661-D242-BC47-59A051B60962}"/>
          </ac:spMkLst>
        </pc:spChg>
        <pc:spChg chg="add mod">
          <ac:chgData name="Chester Hartin" userId="022a717682c62ea7" providerId="LiveId" clId="{CAEE53AF-83CE-E343-AE94-69BA6972D15A}" dt="2019-05-09T17:34:52.320" v="646" actId="164"/>
          <ac:spMkLst>
            <pc:docMk/>
            <pc:sldMk cId="3814518429" sldId="274"/>
            <ac:spMk id="15" creationId="{8A0AAFFD-B5E0-FC4B-B544-46DEE131302E}"/>
          </ac:spMkLst>
        </pc:spChg>
        <pc:spChg chg="add mod">
          <ac:chgData name="Chester Hartin" userId="022a717682c62ea7" providerId="LiveId" clId="{CAEE53AF-83CE-E343-AE94-69BA6972D15A}" dt="2019-05-09T17:34:52.320" v="646" actId="164"/>
          <ac:spMkLst>
            <pc:docMk/>
            <pc:sldMk cId="3814518429" sldId="274"/>
            <ac:spMk id="21" creationId="{27332A66-3D40-0B4A-B9E2-746B3B4F2EEB}"/>
          </ac:spMkLst>
        </pc:spChg>
        <pc:spChg chg="add mod">
          <ac:chgData name="Chester Hartin" userId="022a717682c62ea7" providerId="LiveId" clId="{CAEE53AF-83CE-E343-AE94-69BA6972D15A}" dt="2019-05-09T17:34:52.320" v="646" actId="164"/>
          <ac:spMkLst>
            <pc:docMk/>
            <pc:sldMk cId="3814518429" sldId="274"/>
            <ac:spMk id="22" creationId="{00A61130-BB2B-3341-8DB8-769645495411}"/>
          </ac:spMkLst>
        </pc:spChg>
        <pc:spChg chg="add mod">
          <ac:chgData name="Chester Hartin" userId="022a717682c62ea7" providerId="LiveId" clId="{CAEE53AF-83CE-E343-AE94-69BA6972D15A}" dt="2019-05-09T17:34:52.320" v="646" actId="164"/>
          <ac:spMkLst>
            <pc:docMk/>
            <pc:sldMk cId="3814518429" sldId="274"/>
            <ac:spMk id="23" creationId="{55F4AB0D-1694-0C41-814E-C91382C09545}"/>
          </ac:spMkLst>
        </pc:spChg>
        <pc:spChg chg="add mod">
          <ac:chgData name="Chester Hartin" userId="022a717682c62ea7" providerId="LiveId" clId="{CAEE53AF-83CE-E343-AE94-69BA6972D15A}" dt="2019-05-09T17:37:30.545" v="795" actId="1037"/>
          <ac:spMkLst>
            <pc:docMk/>
            <pc:sldMk cId="3814518429" sldId="274"/>
            <ac:spMk id="25" creationId="{FEE74311-E59B-964F-9D93-F9B02E5CF1B7}"/>
          </ac:spMkLst>
        </pc:spChg>
        <pc:grpChg chg="add del mod">
          <ac:chgData name="Chester Hartin" userId="022a717682c62ea7" providerId="LiveId" clId="{CAEE53AF-83CE-E343-AE94-69BA6972D15A}" dt="2019-05-09T17:21:41.936" v="483"/>
          <ac:grpSpMkLst>
            <pc:docMk/>
            <pc:sldMk cId="3814518429" sldId="274"/>
            <ac:grpSpMk id="6" creationId="{3FB6BD9E-768E-FE45-8429-DEEFC956D0F2}"/>
          </ac:grpSpMkLst>
        </pc:grpChg>
        <pc:grpChg chg="add del mod">
          <ac:chgData name="Chester Hartin" userId="022a717682c62ea7" providerId="LiveId" clId="{CAEE53AF-83CE-E343-AE94-69BA6972D15A}" dt="2019-05-09T17:22:38.262" v="507" actId="478"/>
          <ac:grpSpMkLst>
            <pc:docMk/>
            <pc:sldMk cId="3814518429" sldId="274"/>
            <ac:grpSpMk id="9" creationId="{F340543E-D0CB-2645-A3D5-9047F3A3E004}"/>
          </ac:grpSpMkLst>
        </pc:grpChg>
        <pc:grpChg chg="add mod">
          <ac:chgData name="Chester Hartin" userId="022a717682c62ea7" providerId="LiveId" clId="{CAEE53AF-83CE-E343-AE94-69BA6972D15A}" dt="2019-05-09T17:35:51.421" v="647" actId="1076"/>
          <ac:grpSpMkLst>
            <pc:docMk/>
            <pc:sldMk cId="3814518429" sldId="274"/>
            <ac:grpSpMk id="24" creationId="{5334259F-930B-7647-9D83-EBF79D98DAE6}"/>
          </ac:grpSpMkLst>
        </pc:grpChg>
        <pc:graphicFrameChg chg="add del mod">
          <ac:chgData name="Chester Hartin" userId="022a717682c62ea7" providerId="LiveId" clId="{CAEE53AF-83CE-E343-AE94-69BA6972D15A}" dt="2019-05-09T17:23:51.908" v="523" actId="478"/>
          <ac:graphicFrameMkLst>
            <pc:docMk/>
            <pc:sldMk cId="3814518429" sldId="274"/>
            <ac:graphicFrameMk id="5" creationId="{F5C472A3-FA7B-0E4A-B311-0745FD4CD67B}"/>
          </ac:graphicFrameMkLst>
        </pc:graphicFrameChg>
        <pc:cxnChg chg="add mod">
          <ac:chgData name="Chester Hartin" userId="022a717682c62ea7" providerId="LiveId" clId="{CAEE53AF-83CE-E343-AE94-69BA6972D15A}" dt="2019-05-09T17:34:52.320" v="646" actId="164"/>
          <ac:cxnSpMkLst>
            <pc:docMk/>
            <pc:sldMk cId="3814518429" sldId="274"/>
            <ac:cxnSpMk id="17" creationId="{946535E8-CAE2-A84C-9D61-BFE723E99E1E}"/>
          </ac:cxnSpMkLst>
        </pc:cxnChg>
        <pc:cxnChg chg="add mod">
          <ac:chgData name="Chester Hartin" userId="022a717682c62ea7" providerId="LiveId" clId="{CAEE53AF-83CE-E343-AE94-69BA6972D15A}" dt="2019-05-09T17:34:52.320" v="646" actId="164"/>
          <ac:cxnSpMkLst>
            <pc:docMk/>
            <pc:sldMk cId="3814518429" sldId="274"/>
            <ac:cxnSpMk id="18" creationId="{6C382C46-B6C7-AB45-8DA9-E97C257746EB}"/>
          </ac:cxnSpMkLst>
        </pc:cxnChg>
        <pc:cxnChg chg="add mod">
          <ac:chgData name="Chester Hartin" userId="022a717682c62ea7" providerId="LiveId" clId="{CAEE53AF-83CE-E343-AE94-69BA6972D15A}" dt="2019-05-09T17:34:52.320" v="646" actId="164"/>
          <ac:cxnSpMkLst>
            <pc:docMk/>
            <pc:sldMk cId="3814518429" sldId="274"/>
            <ac:cxnSpMk id="20" creationId="{09890704-DB05-9849-98E4-BCD4A46708A2}"/>
          </ac:cxnSpMkLst>
        </pc:cxnChg>
      </pc:sldChg>
      <pc:sldChg chg="addSp modSp add mod ord setBg">
        <pc:chgData name="Chester Hartin" userId="022a717682c62ea7" providerId="LiveId" clId="{CAEE53AF-83CE-E343-AE94-69BA6972D15A}" dt="2019-05-11T15:32:08.014" v="3290"/>
        <pc:sldMkLst>
          <pc:docMk/>
          <pc:sldMk cId="2828058122" sldId="275"/>
        </pc:sldMkLst>
        <pc:spChg chg="mod">
          <ac:chgData name="Chester Hartin" userId="022a717682c62ea7" providerId="LiveId" clId="{CAEE53AF-83CE-E343-AE94-69BA6972D15A}" dt="2019-05-09T17:44:08" v="1027" actId="26606"/>
          <ac:spMkLst>
            <pc:docMk/>
            <pc:sldMk cId="2828058122" sldId="275"/>
            <ac:spMk id="2" creationId="{CE7E2F4F-2539-E24D-9ACD-83E98029DD3D}"/>
          </ac:spMkLst>
        </pc:spChg>
        <pc:spChg chg="mod">
          <ac:chgData name="Chester Hartin" userId="022a717682c62ea7" providerId="LiveId" clId="{CAEE53AF-83CE-E343-AE94-69BA6972D15A}" dt="2019-05-09T17:44:08" v="1027" actId="26606"/>
          <ac:spMkLst>
            <pc:docMk/>
            <pc:sldMk cId="2828058122" sldId="275"/>
            <ac:spMk id="3" creationId="{E2CEA2B6-8DB1-CB46-B390-61BBCE0B189D}"/>
          </ac:spMkLst>
        </pc:spChg>
        <pc:spChg chg="add">
          <ac:chgData name="Chester Hartin" userId="022a717682c62ea7" providerId="LiveId" clId="{CAEE53AF-83CE-E343-AE94-69BA6972D15A}" dt="2019-05-09T17:44:08" v="1027" actId="26606"/>
          <ac:spMkLst>
            <pc:docMk/>
            <pc:sldMk cId="2828058122" sldId="275"/>
            <ac:spMk id="8" creationId="{0D9B8FD4-CDEB-4EB4-B4DE-C89E11938958}"/>
          </ac:spMkLst>
        </pc:spChg>
        <pc:spChg chg="add">
          <ac:chgData name="Chester Hartin" userId="022a717682c62ea7" providerId="LiveId" clId="{CAEE53AF-83CE-E343-AE94-69BA6972D15A}" dt="2019-05-09T17:44:08" v="1027" actId="26606"/>
          <ac:spMkLst>
            <pc:docMk/>
            <pc:sldMk cId="2828058122" sldId="275"/>
            <ac:spMk id="10" creationId="{5A2E3D1D-9E9F-4739-BA14-D4D7FA9FBDD1}"/>
          </ac:spMkLst>
        </pc:spChg>
        <pc:spChg chg="add">
          <ac:chgData name="Chester Hartin" userId="022a717682c62ea7" providerId="LiveId" clId="{CAEE53AF-83CE-E343-AE94-69BA6972D15A}" dt="2019-05-09T17:44:08" v="1027" actId="26606"/>
          <ac:spMkLst>
            <pc:docMk/>
            <pc:sldMk cId="2828058122" sldId="275"/>
            <ac:spMk id="12" creationId="{1FFB365B-E9DC-4859-B8AB-CB83EEBE4E28}"/>
          </ac:spMkLst>
        </pc:spChg>
        <pc:spChg chg="add">
          <ac:chgData name="Chester Hartin" userId="022a717682c62ea7" providerId="LiveId" clId="{CAEE53AF-83CE-E343-AE94-69BA6972D15A}" dt="2019-05-09T17:44:08" v="1027" actId="26606"/>
          <ac:spMkLst>
            <pc:docMk/>
            <pc:sldMk cId="2828058122" sldId="275"/>
            <ac:spMk id="14" creationId="{8ADAB9C8-EB37-4914-A699-C716FC8FE4FE}"/>
          </ac:spMkLst>
        </pc:spChg>
      </pc:sldChg>
      <pc:sldChg chg="addSp delSp modSp add mod setBg setClrOvrMap">
        <pc:chgData name="Chester Hartin" userId="022a717682c62ea7" providerId="LiveId" clId="{CAEE53AF-83CE-E343-AE94-69BA6972D15A}" dt="2019-05-09T17:43:55.276" v="1026" actId="26606"/>
        <pc:sldMkLst>
          <pc:docMk/>
          <pc:sldMk cId="941613552" sldId="276"/>
        </pc:sldMkLst>
        <pc:spChg chg="mod ord">
          <ac:chgData name="Chester Hartin" userId="022a717682c62ea7" providerId="LiveId" clId="{CAEE53AF-83CE-E343-AE94-69BA6972D15A}" dt="2019-05-09T17:43:55.276" v="1026" actId="26606"/>
          <ac:spMkLst>
            <pc:docMk/>
            <pc:sldMk cId="941613552" sldId="276"/>
            <ac:spMk id="2" creationId="{29305F4B-3867-1844-A30C-BBDAC7987A94}"/>
          </ac:spMkLst>
        </pc:spChg>
        <pc:spChg chg="mod">
          <ac:chgData name="Chester Hartin" userId="022a717682c62ea7" providerId="LiveId" clId="{CAEE53AF-83CE-E343-AE94-69BA6972D15A}" dt="2019-05-09T17:43:55.276" v="1026" actId="26606"/>
          <ac:spMkLst>
            <pc:docMk/>
            <pc:sldMk cId="941613552" sldId="276"/>
            <ac:spMk id="3" creationId="{C3C3E9D9-024C-E54E-A91F-A0327C5BBE25}"/>
          </ac:spMkLst>
        </pc:spChg>
        <pc:spChg chg="add del">
          <ac:chgData name="Chester Hartin" userId="022a717682c62ea7" providerId="LiveId" clId="{CAEE53AF-83CE-E343-AE94-69BA6972D15A}" dt="2019-05-09T17:43:55.261" v="1025" actId="26606"/>
          <ac:spMkLst>
            <pc:docMk/>
            <pc:sldMk cId="941613552" sldId="276"/>
            <ac:spMk id="8" creationId="{052BEFF1-896C-45B1-B02C-96A6A1BC389A}"/>
          </ac:spMkLst>
        </pc:spChg>
        <pc:spChg chg="add del">
          <ac:chgData name="Chester Hartin" userId="022a717682c62ea7" providerId="LiveId" clId="{CAEE53AF-83CE-E343-AE94-69BA6972D15A}" dt="2019-05-09T17:43:43.566" v="1021" actId="26606"/>
          <ac:spMkLst>
            <pc:docMk/>
            <pc:sldMk cId="941613552" sldId="276"/>
            <ac:spMk id="10" creationId="{9362849A-570D-49DB-954C-63F144E88A4A}"/>
          </ac:spMkLst>
        </pc:spChg>
        <pc:spChg chg="add del">
          <ac:chgData name="Chester Hartin" userId="022a717682c62ea7" providerId="LiveId" clId="{CAEE53AF-83CE-E343-AE94-69BA6972D15A}" dt="2019-05-09T17:43:43.566" v="1021" actId="26606"/>
          <ac:spMkLst>
            <pc:docMk/>
            <pc:sldMk cId="941613552" sldId="276"/>
            <ac:spMk id="12" creationId="{1CA42011-E478-428B-9D15-A98E338BF8C1}"/>
          </ac:spMkLst>
        </pc:spChg>
        <pc:spChg chg="add del">
          <ac:chgData name="Chester Hartin" userId="022a717682c62ea7" providerId="LiveId" clId="{CAEE53AF-83CE-E343-AE94-69BA6972D15A}" dt="2019-05-09T17:43:43.566" v="1021" actId="26606"/>
          <ac:spMkLst>
            <pc:docMk/>
            <pc:sldMk cId="941613552" sldId="276"/>
            <ac:spMk id="14" creationId="{9ED2773C-FE51-4632-BA46-036BDCDA6E5C}"/>
          </ac:spMkLst>
        </pc:spChg>
        <pc:spChg chg="add del">
          <ac:chgData name="Chester Hartin" userId="022a717682c62ea7" providerId="LiveId" clId="{CAEE53AF-83CE-E343-AE94-69BA6972D15A}" dt="2019-05-09T17:43:43.566" v="1021" actId="26606"/>
          <ac:spMkLst>
            <pc:docMk/>
            <pc:sldMk cId="941613552" sldId="276"/>
            <ac:spMk id="16" creationId="{E02F9158-C4C2-46A8-BE73-A4F77E139FB6}"/>
          </ac:spMkLst>
        </pc:spChg>
        <pc:spChg chg="add del">
          <ac:chgData name="Chester Hartin" userId="022a717682c62ea7" providerId="LiveId" clId="{CAEE53AF-83CE-E343-AE94-69BA6972D15A}" dt="2019-05-09T17:43:52.100" v="1023" actId="26606"/>
          <ac:spMkLst>
            <pc:docMk/>
            <pc:sldMk cId="941613552" sldId="276"/>
            <ac:spMk id="18" creationId="{9362849A-570D-49DB-954C-63F144E88A4A}"/>
          </ac:spMkLst>
        </pc:spChg>
        <pc:spChg chg="add del">
          <ac:chgData name="Chester Hartin" userId="022a717682c62ea7" providerId="LiveId" clId="{CAEE53AF-83CE-E343-AE94-69BA6972D15A}" dt="2019-05-09T17:43:52.100" v="1023" actId="26606"/>
          <ac:spMkLst>
            <pc:docMk/>
            <pc:sldMk cId="941613552" sldId="276"/>
            <ac:spMk id="19" creationId="{1CA42011-E478-428B-9D15-A98E338BF8C1}"/>
          </ac:spMkLst>
        </pc:spChg>
        <pc:spChg chg="add del">
          <ac:chgData name="Chester Hartin" userId="022a717682c62ea7" providerId="LiveId" clId="{CAEE53AF-83CE-E343-AE94-69BA6972D15A}" dt="2019-05-09T17:43:52.100" v="1023" actId="26606"/>
          <ac:spMkLst>
            <pc:docMk/>
            <pc:sldMk cId="941613552" sldId="276"/>
            <ac:spMk id="20" creationId="{9ED2773C-FE51-4632-BA46-036BDCDA6E5C}"/>
          </ac:spMkLst>
        </pc:spChg>
        <pc:spChg chg="add del">
          <ac:chgData name="Chester Hartin" userId="022a717682c62ea7" providerId="LiveId" clId="{CAEE53AF-83CE-E343-AE94-69BA6972D15A}" dt="2019-05-09T17:43:52.100" v="1023" actId="26606"/>
          <ac:spMkLst>
            <pc:docMk/>
            <pc:sldMk cId="941613552" sldId="276"/>
            <ac:spMk id="21" creationId="{E02F9158-C4C2-46A8-BE73-A4F77E139FB6}"/>
          </ac:spMkLst>
        </pc:spChg>
        <pc:spChg chg="add del">
          <ac:chgData name="Chester Hartin" userId="022a717682c62ea7" providerId="LiveId" clId="{CAEE53AF-83CE-E343-AE94-69BA6972D15A}" dt="2019-05-09T17:43:55.261" v="1025" actId="26606"/>
          <ac:spMkLst>
            <pc:docMk/>
            <pc:sldMk cId="941613552" sldId="276"/>
            <ac:spMk id="24" creationId="{0BA768A8-4FED-4ED8-9E46-6BE72188ECD2}"/>
          </ac:spMkLst>
        </pc:spChg>
        <pc:spChg chg="add del">
          <ac:chgData name="Chester Hartin" userId="022a717682c62ea7" providerId="LiveId" clId="{CAEE53AF-83CE-E343-AE94-69BA6972D15A}" dt="2019-05-09T17:43:55.261" v="1025" actId="26606"/>
          <ac:spMkLst>
            <pc:docMk/>
            <pc:sldMk cId="941613552" sldId="276"/>
            <ac:spMk id="25" creationId="{BB237A14-61B1-4C00-A670-5D8D68A8668E}"/>
          </ac:spMkLst>
        </pc:spChg>
        <pc:spChg chg="add del">
          <ac:chgData name="Chester Hartin" userId="022a717682c62ea7" providerId="LiveId" clId="{CAEE53AF-83CE-E343-AE94-69BA6972D15A}" dt="2019-05-09T17:43:55.261" v="1025" actId="26606"/>
          <ac:spMkLst>
            <pc:docMk/>
            <pc:sldMk cId="941613552" sldId="276"/>
            <ac:spMk id="26" creationId="{8598F259-6F54-47A3-8D13-1603D786A328}"/>
          </ac:spMkLst>
        </pc:spChg>
        <pc:spChg chg="add">
          <ac:chgData name="Chester Hartin" userId="022a717682c62ea7" providerId="LiveId" clId="{CAEE53AF-83CE-E343-AE94-69BA6972D15A}" dt="2019-05-09T17:43:55.276" v="1026" actId="26606"/>
          <ac:spMkLst>
            <pc:docMk/>
            <pc:sldMk cId="941613552" sldId="276"/>
            <ac:spMk id="28" creationId="{9362849A-570D-49DB-954C-63F144E88A4A}"/>
          </ac:spMkLst>
        </pc:spChg>
        <pc:spChg chg="add">
          <ac:chgData name="Chester Hartin" userId="022a717682c62ea7" providerId="LiveId" clId="{CAEE53AF-83CE-E343-AE94-69BA6972D15A}" dt="2019-05-09T17:43:55.276" v="1026" actId="26606"/>
          <ac:spMkLst>
            <pc:docMk/>
            <pc:sldMk cId="941613552" sldId="276"/>
            <ac:spMk id="29" creationId="{1CA42011-E478-428B-9D15-A98E338BF8C1}"/>
          </ac:spMkLst>
        </pc:spChg>
        <pc:spChg chg="add">
          <ac:chgData name="Chester Hartin" userId="022a717682c62ea7" providerId="LiveId" clId="{CAEE53AF-83CE-E343-AE94-69BA6972D15A}" dt="2019-05-09T17:43:55.276" v="1026" actId="26606"/>
          <ac:spMkLst>
            <pc:docMk/>
            <pc:sldMk cId="941613552" sldId="276"/>
            <ac:spMk id="30" creationId="{9ED2773C-FE51-4632-BA46-036BDCDA6E5C}"/>
          </ac:spMkLst>
        </pc:spChg>
        <pc:spChg chg="add">
          <ac:chgData name="Chester Hartin" userId="022a717682c62ea7" providerId="LiveId" clId="{CAEE53AF-83CE-E343-AE94-69BA6972D15A}" dt="2019-05-09T17:43:55.276" v="1026" actId="26606"/>
          <ac:spMkLst>
            <pc:docMk/>
            <pc:sldMk cId="941613552" sldId="276"/>
            <ac:spMk id="31" creationId="{E02F9158-C4C2-46A8-BE73-A4F77E139FB6}"/>
          </ac:spMkLst>
        </pc:spChg>
        <pc:picChg chg="add del">
          <ac:chgData name="Chester Hartin" userId="022a717682c62ea7" providerId="LiveId" clId="{CAEE53AF-83CE-E343-AE94-69BA6972D15A}" dt="2019-05-09T17:43:43.566" v="1021" actId="26606"/>
          <ac:picMkLst>
            <pc:docMk/>
            <pc:sldMk cId="941613552" sldId="276"/>
            <ac:picMk id="7" creationId="{0546CDD1-1D77-43DA-A69E-B40344555924}"/>
          </ac:picMkLst>
        </pc:picChg>
        <pc:picChg chg="add del">
          <ac:chgData name="Chester Hartin" userId="022a717682c62ea7" providerId="LiveId" clId="{CAEE53AF-83CE-E343-AE94-69BA6972D15A}" dt="2019-05-09T17:43:52.100" v="1023" actId="26606"/>
          <ac:picMkLst>
            <pc:docMk/>
            <pc:sldMk cId="941613552" sldId="276"/>
            <ac:picMk id="22" creationId="{4F0921BD-7595-432F-90B4-B700274887C5}"/>
          </ac:picMkLst>
        </pc:picChg>
        <pc:picChg chg="add">
          <ac:chgData name="Chester Hartin" userId="022a717682c62ea7" providerId="LiveId" clId="{CAEE53AF-83CE-E343-AE94-69BA6972D15A}" dt="2019-05-09T17:43:55.276" v="1026" actId="26606"/>
          <ac:picMkLst>
            <pc:docMk/>
            <pc:sldMk cId="941613552" sldId="276"/>
            <ac:picMk id="32" creationId="{4F0921BD-7595-432F-90B4-B700274887C5}"/>
          </ac:picMkLst>
        </pc:picChg>
      </pc:sldChg>
      <pc:sldChg chg="addSp delSp modSp add mod setBg setClrOvrMap">
        <pc:chgData name="Chester Hartin" userId="022a717682c62ea7" providerId="LiveId" clId="{CAEE53AF-83CE-E343-AE94-69BA6972D15A}" dt="2019-05-09T17:50:15.015" v="1862" actId="1076"/>
        <pc:sldMkLst>
          <pc:docMk/>
          <pc:sldMk cId="2776225884" sldId="277"/>
        </pc:sldMkLst>
        <pc:spChg chg="mod">
          <ac:chgData name="Chester Hartin" userId="022a717682c62ea7" providerId="LiveId" clId="{CAEE53AF-83CE-E343-AE94-69BA6972D15A}" dt="2019-05-09T17:50:05.279" v="1861" actId="26606"/>
          <ac:spMkLst>
            <pc:docMk/>
            <pc:sldMk cId="2776225884" sldId="277"/>
            <ac:spMk id="2" creationId="{F61BCF4B-6E61-074F-B1DC-A6C47F712D78}"/>
          </ac:spMkLst>
        </pc:spChg>
        <pc:spChg chg="mod">
          <ac:chgData name="Chester Hartin" userId="022a717682c62ea7" providerId="LiveId" clId="{CAEE53AF-83CE-E343-AE94-69BA6972D15A}" dt="2019-05-09T17:50:05.279" v="1861" actId="26606"/>
          <ac:spMkLst>
            <pc:docMk/>
            <pc:sldMk cId="2776225884" sldId="277"/>
            <ac:spMk id="3" creationId="{C7B87420-82C5-0144-B34B-1568CF778A41}"/>
          </ac:spMkLst>
        </pc:spChg>
        <pc:spChg chg="add del">
          <ac:chgData name="Chester Hartin" userId="022a717682c62ea7" providerId="LiveId" clId="{CAEE53AF-83CE-E343-AE94-69BA6972D15A}" dt="2019-05-09T17:50:05.239" v="1860" actId="26606"/>
          <ac:spMkLst>
            <pc:docMk/>
            <pc:sldMk cId="2776225884" sldId="277"/>
            <ac:spMk id="9" creationId="{9362849A-570D-49DB-954C-63F144E88A4A}"/>
          </ac:spMkLst>
        </pc:spChg>
        <pc:spChg chg="add del">
          <ac:chgData name="Chester Hartin" userId="022a717682c62ea7" providerId="LiveId" clId="{CAEE53AF-83CE-E343-AE94-69BA6972D15A}" dt="2019-05-09T17:50:05.239" v="1860" actId="26606"/>
          <ac:spMkLst>
            <pc:docMk/>
            <pc:sldMk cId="2776225884" sldId="277"/>
            <ac:spMk id="11" creationId="{1CA42011-E478-428B-9D15-A98E338BF8C1}"/>
          </ac:spMkLst>
        </pc:spChg>
        <pc:spChg chg="add del">
          <ac:chgData name="Chester Hartin" userId="022a717682c62ea7" providerId="LiveId" clId="{CAEE53AF-83CE-E343-AE94-69BA6972D15A}" dt="2019-05-09T17:50:05.239" v="1860" actId="26606"/>
          <ac:spMkLst>
            <pc:docMk/>
            <pc:sldMk cId="2776225884" sldId="277"/>
            <ac:spMk id="13" creationId="{9ED2773C-FE51-4632-BA46-036BDCDA6E5C}"/>
          </ac:spMkLst>
        </pc:spChg>
        <pc:spChg chg="add del">
          <ac:chgData name="Chester Hartin" userId="022a717682c62ea7" providerId="LiveId" clId="{CAEE53AF-83CE-E343-AE94-69BA6972D15A}" dt="2019-05-09T17:50:05.239" v="1860" actId="26606"/>
          <ac:spMkLst>
            <pc:docMk/>
            <pc:sldMk cId="2776225884" sldId="277"/>
            <ac:spMk id="15" creationId="{E02F9158-C4C2-46A8-BE73-A4F77E139FB6}"/>
          </ac:spMkLst>
        </pc:spChg>
        <pc:spChg chg="add">
          <ac:chgData name="Chester Hartin" userId="022a717682c62ea7" providerId="LiveId" clId="{CAEE53AF-83CE-E343-AE94-69BA6972D15A}" dt="2019-05-09T17:50:05.279" v="1861" actId="26606"/>
          <ac:spMkLst>
            <pc:docMk/>
            <pc:sldMk cId="2776225884" sldId="277"/>
            <ac:spMk id="17" creationId="{EE4E366E-272A-409E-840F-9A6A64A9E3FF}"/>
          </ac:spMkLst>
        </pc:spChg>
        <pc:spChg chg="add">
          <ac:chgData name="Chester Hartin" userId="022a717682c62ea7" providerId="LiveId" clId="{CAEE53AF-83CE-E343-AE94-69BA6972D15A}" dt="2019-05-09T17:50:05.279" v="1861" actId="26606"/>
          <ac:spMkLst>
            <pc:docMk/>
            <pc:sldMk cId="2776225884" sldId="277"/>
            <ac:spMk id="18" creationId="{A721560C-E4AB-4287-A29C-3F6916794CB9}"/>
          </ac:spMkLst>
        </pc:spChg>
        <pc:spChg chg="add">
          <ac:chgData name="Chester Hartin" userId="022a717682c62ea7" providerId="LiveId" clId="{CAEE53AF-83CE-E343-AE94-69BA6972D15A}" dt="2019-05-09T17:50:05.279" v="1861" actId="26606"/>
          <ac:spMkLst>
            <pc:docMk/>
            <pc:sldMk cId="2776225884" sldId="277"/>
            <ac:spMk id="19" creationId="{DF6CFF07-D953-4F9C-9A0E-E0A6AACB6158}"/>
          </ac:spMkLst>
        </pc:spChg>
        <pc:spChg chg="add">
          <ac:chgData name="Chester Hartin" userId="022a717682c62ea7" providerId="LiveId" clId="{CAEE53AF-83CE-E343-AE94-69BA6972D15A}" dt="2019-05-09T17:50:05.279" v="1861" actId="26606"/>
          <ac:spMkLst>
            <pc:docMk/>
            <pc:sldMk cId="2776225884" sldId="277"/>
            <ac:spMk id="20" creationId="{DAA4FEEE-0B5F-41BF-825D-60F9FB089568}"/>
          </ac:spMkLst>
        </pc:spChg>
        <pc:graphicFrameChg chg="add mod modGraphic">
          <ac:chgData name="Chester Hartin" userId="022a717682c62ea7" providerId="LiveId" clId="{CAEE53AF-83CE-E343-AE94-69BA6972D15A}" dt="2019-05-09T17:50:15.015" v="1862" actId="1076"/>
          <ac:graphicFrameMkLst>
            <pc:docMk/>
            <pc:sldMk cId="2776225884" sldId="277"/>
            <ac:graphicFrameMk id="4" creationId="{B6B60568-C785-DB40-95A4-CBB42D3B2579}"/>
          </ac:graphicFrameMkLst>
        </pc:graphicFrameChg>
      </pc:sldChg>
      <pc:sldChg chg="addSp modSp add mod setBg">
        <pc:chgData name="Chester Hartin" userId="022a717682c62ea7" providerId="LiveId" clId="{CAEE53AF-83CE-E343-AE94-69BA6972D15A}" dt="2019-05-09T17:50:32.591" v="1863" actId="26606"/>
        <pc:sldMkLst>
          <pc:docMk/>
          <pc:sldMk cId="1335308263" sldId="278"/>
        </pc:sldMkLst>
        <pc:spChg chg="mod">
          <ac:chgData name="Chester Hartin" userId="022a717682c62ea7" providerId="LiveId" clId="{CAEE53AF-83CE-E343-AE94-69BA6972D15A}" dt="2019-05-09T17:50:32.591" v="1863" actId="26606"/>
          <ac:spMkLst>
            <pc:docMk/>
            <pc:sldMk cId="1335308263" sldId="278"/>
            <ac:spMk id="2" creationId="{2B2DAC54-17E4-6246-BFFD-2EF3BCCB0820}"/>
          </ac:spMkLst>
        </pc:spChg>
        <pc:spChg chg="mod">
          <ac:chgData name="Chester Hartin" userId="022a717682c62ea7" providerId="LiveId" clId="{CAEE53AF-83CE-E343-AE94-69BA6972D15A}" dt="2019-05-09T17:50:32.591" v="1863" actId="26606"/>
          <ac:spMkLst>
            <pc:docMk/>
            <pc:sldMk cId="1335308263" sldId="278"/>
            <ac:spMk id="3" creationId="{CD62D97F-3B57-D348-9F85-1C0128C4BA04}"/>
          </ac:spMkLst>
        </pc:spChg>
        <pc:spChg chg="add">
          <ac:chgData name="Chester Hartin" userId="022a717682c62ea7" providerId="LiveId" clId="{CAEE53AF-83CE-E343-AE94-69BA6972D15A}" dt="2019-05-09T17:50:32.591" v="1863" actId="26606"/>
          <ac:spMkLst>
            <pc:docMk/>
            <pc:sldMk cId="1335308263" sldId="278"/>
            <ac:spMk id="8" creationId="{0D9B8FD4-CDEB-4EB4-B4DE-C89E11938958}"/>
          </ac:spMkLst>
        </pc:spChg>
        <pc:spChg chg="add">
          <ac:chgData name="Chester Hartin" userId="022a717682c62ea7" providerId="LiveId" clId="{CAEE53AF-83CE-E343-AE94-69BA6972D15A}" dt="2019-05-09T17:50:32.591" v="1863" actId="26606"/>
          <ac:spMkLst>
            <pc:docMk/>
            <pc:sldMk cId="1335308263" sldId="278"/>
            <ac:spMk id="10" creationId="{5A2E3D1D-9E9F-4739-BA14-D4D7FA9FBDD1}"/>
          </ac:spMkLst>
        </pc:spChg>
        <pc:spChg chg="add">
          <ac:chgData name="Chester Hartin" userId="022a717682c62ea7" providerId="LiveId" clId="{CAEE53AF-83CE-E343-AE94-69BA6972D15A}" dt="2019-05-09T17:50:32.591" v="1863" actId="26606"/>
          <ac:spMkLst>
            <pc:docMk/>
            <pc:sldMk cId="1335308263" sldId="278"/>
            <ac:spMk id="12" creationId="{1FFB365B-E9DC-4859-B8AB-CB83EEBE4E28}"/>
          </ac:spMkLst>
        </pc:spChg>
        <pc:spChg chg="add">
          <ac:chgData name="Chester Hartin" userId="022a717682c62ea7" providerId="LiveId" clId="{CAEE53AF-83CE-E343-AE94-69BA6972D15A}" dt="2019-05-09T17:50:32.591" v="1863" actId="26606"/>
          <ac:spMkLst>
            <pc:docMk/>
            <pc:sldMk cId="1335308263" sldId="278"/>
            <ac:spMk id="14" creationId="{8ADAB9C8-EB37-4914-A699-C716FC8FE4FE}"/>
          </ac:spMkLst>
        </pc:spChg>
      </pc:sldChg>
      <pc:sldChg chg="addSp modSp add mod setBg setClrOvrMap">
        <pc:chgData name="Chester Hartin" userId="022a717682c62ea7" providerId="LiveId" clId="{CAEE53AF-83CE-E343-AE94-69BA6972D15A}" dt="2019-05-09T17:56:25.089" v="2035" actId="26606"/>
        <pc:sldMkLst>
          <pc:docMk/>
          <pc:sldMk cId="1546179111" sldId="279"/>
        </pc:sldMkLst>
        <pc:spChg chg="mod">
          <ac:chgData name="Chester Hartin" userId="022a717682c62ea7" providerId="LiveId" clId="{CAEE53AF-83CE-E343-AE94-69BA6972D15A}" dt="2019-05-09T17:56:25.089" v="2035" actId="26606"/>
          <ac:spMkLst>
            <pc:docMk/>
            <pc:sldMk cId="1546179111" sldId="279"/>
            <ac:spMk id="2" creationId="{A51E33F5-AB6A-FA4B-A972-F2974385A924}"/>
          </ac:spMkLst>
        </pc:spChg>
        <pc:spChg chg="mod">
          <ac:chgData name="Chester Hartin" userId="022a717682c62ea7" providerId="LiveId" clId="{CAEE53AF-83CE-E343-AE94-69BA6972D15A}" dt="2019-05-09T17:56:25.089" v="2035" actId="26606"/>
          <ac:spMkLst>
            <pc:docMk/>
            <pc:sldMk cId="1546179111" sldId="279"/>
            <ac:spMk id="3" creationId="{CC97CAC5-0242-B94A-A850-3F35AF72775D}"/>
          </ac:spMkLst>
        </pc:spChg>
        <pc:spChg chg="add">
          <ac:chgData name="Chester Hartin" userId="022a717682c62ea7" providerId="LiveId" clId="{CAEE53AF-83CE-E343-AE94-69BA6972D15A}" dt="2019-05-09T17:56:25.089" v="2035" actId="26606"/>
          <ac:spMkLst>
            <pc:docMk/>
            <pc:sldMk cId="1546179111" sldId="279"/>
            <ac:spMk id="8" creationId="{052BEFF1-896C-45B1-B02C-96A6A1BC389A}"/>
          </ac:spMkLst>
        </pc:spChg>
        <pc:spChg chg="add">
          <ac:chgData name="Chester Hartin" userId="022a717682c62ea7" providerId="LiveId" clId="{CAEE53AF-83CE-E343-AE94-69BA6972D15A}" dt="2019-05-09T17:56:25.089" v="2035" actId="26606"/>
          <ac:spMkLst>
            <pc:docMk/>
            <pc:sldMk cId="1546179111" sldId="279"/>
            <ac:spMk id="10" creationId="{BB237A14-61B1-4C00-A670-5D8D68A8668E}"/>
          </ac:spMkLst>
        </pc:spChg>
        <pc:spChg chg="add">
          <ac:chgData name="Chester Hartin" userId="022a717682c62ea7" providerId="LiveId" clId="{CAEE53AF-83CE-E343-AE94-69BA6972D15A}" dt="2019-05-09T17:56:25.089" v="2035" actId="26606"/>
          <ac:spMkLst>
            <pc:docMk/>
            <pc:sldMk cId="1546179111" sldId="279"/>
            <ac:spMk id="12" creationId="{8598F259-6F54-47A3-8D13-1603D786A328}"/>
          </ac:spMkLst>
        </pc:spChg>
        <pc:spChg chg="add">
          <ac:chgData name="Chester Hartin" userId="022a717682c62ea7" providerId="LiveId" clId="{CAEE53AF-83CE-E343-AE94-69BA6972D15A}" dt="2019-05-09T17:56:25.089" v="2035" actId="26606"/>
          <ac:spMkLst>
            <pc:docMk/>
            <pc:sldMk cId="1546179111" sldId="279"/>
            <ac:spMk id="14" creationId="{0BA768A8-4FED-4ED8-9E46-6BE72188ECD2}"/>
          </ac:spMkLst>
        </pc:spChg>
      </pc:sldChg>
      <pc:sldChg chg="modSp add">
        <pc:chgData name="Chester Hartin" userId="022a717682c62ea7" providerId="LiveId" clId="{CAEE53AF-83CE-E343-AE94-69BA6972D15A}" dt="2019-05-09T17:58:19.207" v="2402" actId="20577"/>
        <pc:sldMkLst>
          <pc:docMk/>
          <pc:sldMk cId="1758187905" sldId="280"/>
        </pc:sldMkLst>
        <pc:spChg chg="mod">
          <ac:chgData name="Chester Hartin" userId="022a717682c62ea7" providerId="LiveId" clId="{CAEE53AF-83CE-E343-AE94-69BA6972D15A}" dt="2019-05-09T17:56:48.577" v="2062" actId="20577"/>
          <ac:spMkLst>
            <pc:docMk/>
            <pc:sldMk cId="1758187905" sldId="280"/>
            <ac:spMk id="2" creationId="{C4D13140-FCDE-9C45-BAAF-EC9BD94433D4}"/>
          </ac:spMkLst>
        </pc:spChg>
        <pc:spChg chg="mod">
          <ac:chgData name="Chester Hartin" userId="022a717682c62ea7" providerId="LiveId" clId="{CAEE53AF-83CE-E343-AE94-69BA6972D15A}" dt="2019-05-09T17:58:19.207" v="2402" actId="20577"/>
          <ac:spMkLst>
            <pc:docMk/>
            <pc:sldMk cId="1758187905" sldId="280"/>
            <ac:spMk id="3" creationId="{CC05DFFB-C6D6-D044-934B-C5AD470BE269}"/>
          </ac:spMkLst>
        </pc:spChg>
      </pc:sldChg>
      <pc:sldChg chg="addSp modSp add mod setBg setClrOvrMap">
        <pc:chgData name="Chester Hartin" userId="022a717682c62ea7" providerId="LiveId" clId="{CAEE53AF-83CE-E343-AE94-69BA6972D15A}" dt="2019-05-09T18:37:52.055" v="2505" actId="26606"/>
        <pc:sldMkLst>
          <pc:docMk/>
          <pc:sldMk cId="1247207617" sldId="281"/>
        </pc:sldMkLst>
        <pc:spChg chg="mod">
          <ac:chgData name="Chester Hartin" userId="022a717682c62ea7" providerId="LiveId" clId="{CAEE53AF-83CE-E343-AE94-69BA6972D15A}" dt="2019-05-09T18:37:52.055" v="2505" actId="26606"/>
          <ac:spMkLst>
            <pc:docMk/>
            <pc:sldMk cId="1247207617" sldId="281"/>
            <ac:spMk id="2" creationId="{5434F87C-4BFB-4C46-B45F-9398007F8220}"/>
          </ac:spMkLst>
        </pc:spChg>
        <pc:spChg chg="mod">
          <ac:chgData name="Chester Hartin" userId="022a717682c62ea7" providerId="LiveId" clId="{CAEE53AF-83CE-E343-AE94-69BA6972D15A}" dt="2019-05-09T18:37:52.055" v="2505" actId="26606"/>
          <ac:spMkLst>
            <pc:docMk/>
            <pc:sldMk cId="1247207617" sldId="281"/>
            <ac:spMk id="3" creationId="{840FF317-23BE-554F-9E6A-CB63D535DB55}"/>
          </ac:spMkLst>
        </pc:spChg>
        <pc:spChg chg="add">
          <ac:chgData name="Chester Hartin" userId="022a717682c62ea7" providerId="LiveId" clId="{CAEE53AF-83CE-E343-AE94-69BA6972D15A}" dt="2019-05-09T18:37:52.055" v="2505" actId="26606"/>
          <ac:spMkLst>
            <pc:docMk/>
            <pc:sldMk cId="1247207617" sldId="281"/>
            <ac:spMk id="10" creationId="{14A2F755-5219-4C4E-9378-2C80BB08DF8E}"/>
          </ac:spMkLst>
        </pc:spChg>
        <pc:spChg chg="add">
          <ac:chgData name="Chester Hartin" userId="022a717682c62ea7" providerId="LiveId" clId="{CAEE53AF-83CE-E343-AE94-69BA6972D15A}" dt="2019-05-09T18:37:52.055" v="2505" actId="26606"/>
          <ac:spMkLst>
            <pc:docMk/>
            <pc:sldMk cId="1247207617" sldId="281"/>
            <ac:spMk id="12" creationId="{BA042B41-CFBF-4E11-965F-B1906826A847}"/>
          </ac:spMkLst>
        </pc:spChg>
        <pc:spChg chg="add">
          <ac:chgData name="Chester Hartin" userId="022a717682c62ea7" providerId="LiveId" clId="{CAEE53AF-83CE-E343-AE94-69BA6972D15A}" dt="2019-05-09T18:37:52.055" v="2505" actId="26606"/>
          <ac:spMkLst>
            <pc:docMk/>
            <pc:sldMk cId="1247207617" sldId="281"/>
            <ac:spMk id="14" creationId="{ED9FFD70-7E69-43F7-BAFF-08A75B3AE097}"/>
          </ac:spMkLst>
        </pc:spChg>
        <pc:spChg chg="add">
          <ac:chgData name="Chester Hartin" userId="022a717682c62ea7" providerId="LiveId" clId="{CAEE53AF-83CE-E343-AE94-69BA6972D15A}" dt="2019-05-09T18:37:52.055" v="2505" actId="26606"/>
          <ac:spMkLst>
            <pc:docMk/>
            <pc:sldMk cId="1247207617" sldId="281"/>
            <ac:spMk id="16" creationId="{9A87AD7E-457F-4836-8DDE-FFE0F009388A}"/>
          </ac:spMkLst>
        </pc:spChg>
        <pc:picChg chg="add">
          <ac:chgData name="Chester Hartin" userId="022a717682c62ea7" providerId="LiveId" clId="{CAEE53AF-83CE-E343-AE94-69BA6972D15A}" dt="2019-05-09T18:37:52.055" v="2505" actId="26606"/>
          <ac:picMkLst>
            <pc:docMk/>
            <pc:sldMk cId="1247207617" sldId="281"/>
            <ac:picMk id="7" creationId="{DE4256BB-94FD-43AA-9F12-A4ADA20E5B99}"/>
          </ac:picMkLst>
        </pc:picChg>
      </pc:sldChg>
      <pc:sldChg chg="modSp add">
        <pc:chgData name="Chester Hartin" userId="022a717682c62ea7" providerId="LiveId" clId="{CAEE53AF-83CE-E343-AE94-69BA6972D15A}" dt="2019-05-09T21:57:49.124" v="2925" actId="20577"/>
        <pc:sldMkLst>
          <pc:docMk/>
          <pc:sldMk cId="4153195602" sldId="282"/>
        </pc:sldMkLst>
        <pc:spChg chg="mod">
          <ac:chgData name="Chester Hartin" userId="022a717682c62ea7" providerId="LiveId" clId="{CAEE53AF-83CE-E343-AE94-69BA6972D15A}" dt="2019-05-09T18:42:42.747" v="2522" actId="20577"/>
          <ac:spMkLst>
            <pc:docMk/>
            <pc:sldMk cId="4153195602" sldId="282"/>
            <ac:spMk id="2" creationId="{60CA5811-2507-2345-BCA8-94228E87C69F}"/>
          </ac:spMkLst>
        </pc:spChg>
        <pc:spChg chg="mod">
          <ac:chgData name="Chester Hartin" userId="022a717682c62ea7" providerId="LiveId" clId="{CAEE53AF-83CE-E343-AE94-69BA6972D15A}" dt="2019-05-09T21:57:49.124" v="2925" actId="20577"/>
          <ac:spMkLst>
            <pc:docMk/>
            <pc:sldMk cId="4153195602" sldId="282"/>
            <ac:spMk id="3" creationId="{A211AA75-CD70-CE42-AEDD-870837EB4BAC}"/>
          </ac:spMkLst>
        </pc:spChg>
      </pc:sldChg>
      <pc:sldChg chg="modSp add">
        <pc:chgData name="Chester Hartin" userId="022a717682c62ea7" providerId="LiveId" clId="{CAEE53AF-83CE-E343-AE94-69BA6972D15A}" dt="2019-05-09T22:13:54.998" v="3098" actId="20577"/>
        <pc:sldMkLst>
          <pc:docMk/>
          <pc:sldMk cId="1198344588" sldId="283"/>
        </pc:sldMkLst>
        <pc:spChg chg="mod">
          <ac:chgData name="Chester Hartin" userId="022a717682c62ea7" providerId="LiveId" clId="{CAEE53AF-83CE-E343-AE94-69BA6972D15A}" dt="2019-05-09T21:59:33.276" v="2936" actId="20577"/>
          <ac:spMkLst>
            <pc:docMk/>
            <pc:sldMk cId="1198344588" sldId="283"/>
            <ac:spMk id="2" creationId="{D47065CB-F323-CE49-92AE-C107A9CD46AF}"/>
          </ac:spMkLst>
        </pc:spChg>
        <pc:spChg chg="mod">
          <ac:chgData name="Chester Hartin" userId="022a717682c62ea7" providerId="LiveId" clId="{CAEE53AF-83CE-E343-AE94-69BA6972D15A}" dt="2019-05-09T22:13:54.998" v="3098" actId="20577"/>
          <ac:spMkLst>
            <pc:docMk/>
            <pc:sldMk cId="1198344588" sldId="283"/>
            <ac:spMk id="3" creationId="{A566BF41-A3FC-BD4C-BBDA-66E8567EB81B}"/>
          </ac:spMkLst>
        </pc:spChg>
      </pc:sldChg>
      <pc:sldChg chg="modSp add">
        <pc:chgData name="Chester Hartin" userId="022a717682c62ea7" providerId="LiveId" clId="{CAEE53AF-83CE-E343-AE94-69BA6972D15A}" dt="2019-05-09T22:15:55.330" v="3212" actId="20577"/>
        <pc:sldMkLst>
          <pc:docMk/>
          <pc:sldMk cId="3087316551" sldId="284"/>
        </pc:sldMkLst>
        <pc:spChg chg="mod">
          <ac:chgData name="Chester Hartin" userId="022a717682c62ea7" providerId="LiveId" clId="{CAEE53AF-83CE-E343-AE94-69BA6972D15A}" dt="2019-05-09T22:14:11.340" v="3108" actId="20577"/>
          <ac:spMkLst>
            <pc:docMk/>
            <pc:sldMk cId="3087316551" sldId="284"/>
            <ac:spMk id="2" creationId="{855C91BC-75DC-F34A-8CF5-85D7B619F364}"/>
          </ac:spMkLst>
        </pc:spChg>
        <pc:spChg chg="mod">
          <ac:chgData name="Chester Hartin" userId="022a717682c62ea7" providerId="LiveId" clId="{CAEE53AF-83CE-E343-AE94-69BA6972D15A}" dt="2019-05-09T22:15:55.330" v="3212" actId="20577"/>
          <ac:spMkLst>
            <pc:docMk/>
            <pc:sldMk cId="3087316551" sldId="284"/>
            <ac:spMk id="3" creationId="{6D790DA5-D128-9B44-B280-50E3745F34A8}"/>
          </ac:spMkLst>
        </pc:spChg>
      </pc:sldChg>
      <pc:sldChg chg="addSp delSp modSp add">
        <pc:chgData name="Chester Hartin" userId="022a717682c62ea7" providerId="LiveId" clId="{CAEE53AF-83CE-E343-AE94-69BA6972D15A}" dt="2019-05-11T15:30:51.885" v="3273" actId="14100"/>
        <pc:sldMkLst>
          <pc:docMk/>
          <pc:sldMk cId="233124946" sldId="285"/>
        </pc:sldMkLst>
        <pc:spChg chg="del">
          <ac:chgData name="Chester Hartin" userId="022a717682c62ea7" providerId="LiveId" clId="{CAEE53AF-83CE-E343-AE94-69BA6972D15A}" dt="2019-05-11T15:30:34.074" v="3267"/>
          <ac:spMkLst>
            <pc:docMk/>
            <pc:sldMk cId="233124946" sldId="285"/>
            <ac:spMk id="2" creationId="{7796E76D-B855-2145-BCEB-E4E0ED0886A0}"/>
          </ac:spMkLst>
        </pc:spChg>
        <pc:spChg chg="del">
          <ac:chgData name="Chester Hartin" userId="022a717682c62ea7" providerId="LiveId" clId="{CAEE53AF-83CE-E343-AE94-69BA6972D15A}" dt="2019-05-11T15:30:34.074" v="3267"/>
          <ac:spMkLst>
            <pc:docMk/>
            <pc:sldMk cId="233124946" sldId="285"/>
            <ac:spMk id="3" creationId="{BFFAC22C-11BB-EB4C-A7CA-DEBC64B6381B}"/>
          </ac:spMkLst>
        </pc:spChg>
        <pc:spChg chg="add mod">
          <ac:chgData name="Chester Hartin" userId="022a717682c62ea7" providerId="LiveId" clId="{CAEE53AF-83CE-E343-AE94-69BA6972D15A}" dt="2019-05-11T15:30:34.074" v="3267"/>
          <ac:spMkLst>
            <pc:docMk/>
            <pc:sldMk cId="233124946" sldId="285"/>
            <ac:spMk id="4" creationId="{A33EFE72-4D20-D546-8836-A3499FE61485}"/>
          </ac:spMkLst>
        </pc:spChg>
        <pc:spChg chg="add del mod">
          <ac:chgData name="Chester Hartin" userId="022a717682c62ea7" providerId="LiveId" clId="{CAEE53AF-83CE-E343-AE94-69BA6972D15A}" dt="2019-05-11T15:30:43.637" v="3268" actId="931"/>
          <ac:spMkLst>
            <pc:docMk/>
            <pc:sldMk cId="233124946" sldId="285"/>
            <ac:spMk id="5" creationId="{5D3C4B03-59F7-B44A-8C4E-CD600AE4CE33}"/>
          </ac:spMkLst>
        </pc:spChg>
        <pc:picChg chg="add mod">
          <ac:chgData name="Chester Hartin" userId="022a717682c62ea7" providerId="LiveId" clId="{CAEE53AF-83CE-E343-AE94-69BA6972D15A}" dt="2019-05-11T15:30:51.885" v="3273" actId="14100"/>
          <ac:picMkLst>
            <pc:docMk/>
            <pc:sldMk cId="233124946" sldId="285"/>
            <ac:picMk id="7" creationId="{678E5E1D-3F11-AF41-A289-C6AF095BC1A0}"/>
          </ac:picMkLst>
        </pc:picChg>
      </pc:sldChg>
      <pc:sldChg chg="addSp delSp modSp add ord">
        <pc:chgData name="Chester Hartin" userId="022a717682c62ea7" providerId="LiveId" clId="{CAEE53AF-83CE-E343-AE94-69BA6972D15A}" dt="2019-05-11T15:31:19.869" v="3280"/>
        <pc:sldMkLst>
          <pc:docMk/>
          <pc:sldMk cId="564012488" sldId="286"/>
        </pc:sldMkLst>
        <pc:spChg chg="del">
          <ac:chgData name="Chester Hartin" userId="022a717682c62ea7" providerId="LiveId" clId="{CAEE53AF-83CE-E343-AE94-69BA6972D15A}" dt="2019-05-11T15:31:05.877" v="3275" actId="931"/>
          <ac:spMkLst>
            <pc:docMk/>
            <pc:sldMk cId="564012488" sldId="286"/>
            <ac:spMk id="3" creationId="{CC15683D-F395-AC41-9680-6F58F311F69E}"/>
          </ac:spMkLst>
        </pc:spChg>
        <pc:picChg chg="add mod">
          <ac:chgData name="Chester Hartin" userId="022a717682c62ea7" providerId="LiveId" clId="{CAEE53AF-83CE-E343-AE94-69BA6972D15A}" dt="2019-05-11T15:31:11.579" v="3279" actId="1076"/>
          <ac:picMkLst>
            <pc:docMk/>
            <pc:sldMk cId="564012488" sldId="286"/>
            <ac:picMk id="5" creationId="{7A027C53-0D05-D940-B349-BA509579FB84}"/>
          </ac:picMkLst>
        </pc:picChg>
      </pc:sldChg>
      <pc:sldChg chg="addSp delSp modSp add ord">
        <pc:chgData name="Chester Hartin" userId="022a717682c62ea7" providerId="LiveId" clId="{CAEE53AF-83CE-E343-AE94-69BA6972D15A}" dt="2019-05-14T22:33:42.499" v="3303"/>
        <pc:sldMkLst>
          <pc:docMk/>
          <pc:sldMk cId="213920386" sldId="287"/>
        </pc:sldMkLst>
        <pc:spChg chg="del">
          <ac:chgData name="Chester Hartin" userId="022a717682c62ea7" providerId="LiveId" clId="{CAEE53AF-83CE-E343-AE94-69BA6972D15A}" dt="2019-05-11T15:31:38.174" v="3282" actId="931"/>
          <ac:spMkLst>
            <pc:docMk/>
            <pc:sldMk cId="213920386" sldId="287"/>
            <ac:spMk id="3" creationId="{3B0B1EB5-BE40-A346-B85E-75F4DB21D740}"/>
          </ac:spMkLst>
        </pc:spChg>
        <pc:picChg chg="add mod">
          <ac:chgData name="Chester Hartin" userId="022a717682c62ea7" providerId="LiveId" clId="{CAEE53AF-83CE-E343-AE94-69BA6972D15A}" dt="2019-05-11T15:31:43.370" v="3286" actId="1076"/>
          <ac:picMkLst>
            <pc:docMk/>
            <pc:sldMk cId="213920386" sldId="287"/>
            <ac:picMk id="5" creationId="{6811DBE8-E8A6-6942-818A-55A634C8F1AC}"/>
          </ac:picMkLst>
        </pc:picChg>
      </pc:sldChg>
      <pc:sldChg chg="addSp delSp modSp add ord">
        <pc:chgData name="Chester Hartin" userId="022a717682c62ea7" providerId="LiveId" clId="{CAEE53AF-83CE-E343-AE94-69BA6972D15A}" dt="2019-05-11T15:32:49.345" v="3299"/>
        <pc:sldMkLst>
          <pc:docMk/>
          <pc:sldMk cId="755462069" sldId="288"/>
        </pc:sldMkLst>
        <pc:spChg chg="del">
          <ac:chgData name="Chester Hartin" userId="022a717682c62ea7" providerId="LiveId" clId="{CAEE53AF-83CE-E343-AE94-69BA6972D15A}" dt="2019-05-11T15:32:28.323" v="3292" actId="931"/>
          <ac:spMkLst>
            <pc:docMk/>
            <pc:sldMk cId="755462069" sldId="288"/>
            <ac:spMk id="3" creationId="{DE1038AE-6D6A-7D4B-BF6B-7A133C315795}"/>
          </ac:spMkLst>
        </pc:spChg>
        <pc:picChg chg="add mod">
          <ac:chgData name="Chester Hartin" userId="022a717682c62ea7" providerId="LiveId" clId="{CAEE53AF-83CE-E343-AE94-69BA6972D15A}" dt="2019-05-11T15:32:33.792" v="3296" actId="1076"/>
          <ac:picMkLst>
            <pc:docMk/>
            <pc:sldMk cId="755462069" sldId="288"/>
            <ac:picMk id="5" creationId="{ADA44999-D8BD-D840-8D8C-D59A1CE0C304}"/>
          </ac:picMkLst>
        </pc:picChg>
      </pc:sldChg>
      <pc:sldChg chg="delSp add setBg delDesignElem">
        <pc:chgData name="Chester Hartin" userId="022a717682c62ea7" providerId="LiveId" clId="{CAEE53AF-83CE-E343-AE94-69BA6972D15A}" dt="2019-05-14T22:33:15.337" v="3301"/>
        <pc:sldMkLst>
          <pc:docMk/>
          <pc:sldMk cId="3809345476" sldId="289"/>
        </pc:sldMkLst>
        <pc:spChg chg="del">
          <ac:chgData name="Chester Hartin" userId="022a717682c62ea7" providerId="LiveId" clId="{CAEE53AF-83CE-E343-AE94-69BA6972D15A}" dt="2019-05-14T22:33:15.337" v="3301"/>
          <ac:spMkLst>
            <pc:docMk/>
            <pc:sldMk cId="3809345476" sldId="289"/>
            <ac:spMk id="8" creationId="{052BEFF1-896C-45B1-B02C-96A6A1BC389A}"/>
          </ac:spMkLst>
        </pc:spChg>
        <pc:spChg chg="del">
          <ac:chgData name="Chester Hartin" userId="022a717682c62ea7" providerId="LiveId" clId="{CAEE53AF-83CE-E343-AE94-69BA6972D15A}" dt="2019-05-14T22:33:15.337" v="3301"/>
          <ac:spMkLst>
            <pc:docMk/>
            <pc:sldMk cId="3809345476" sldId="289"/>
            <ac:spMk id="10" creationId="{BB237A14-61B1-4C00-A670-5D8D68A8668E}"/>
          </ac:spMkLst>
        </pc:spChg>
        <pc:spChg chg="del">
          <ac:chgData name="Chester Hartin" userId="022a717682c62ea7" providerId="LiveId" clId="{CAEE53AF-83CE-E343-AE94-69BA6972D15A}" dt="2019-05-14T22:33:15.337" v="3301"/>
          <ac:spMkLst>
            <pc:docMk/>
            <pc:sldMk cId="3809345476" sldId="289"/>
            <ac:spMk id="12" creationId="{8598F259-6F54-47A3-8D13-1603D786A328}"/>
          </ac:spMkLst>
        </pc:spChg>
        <pc:spChg chg="del">
          <ac:chgData name="Chester Hartin" userId="022a717682c62ea7" providerId="LiveId" clId="{CAEE53AF-83CE-E343-AE94-69BA6972D15A}" dt="2019-05-14T22:33:15.337" v="3301"/>
          <ac:spMkLst>
            <pc:docMk/>
            <pc:sldMk cId="3809345476" sldId="289"/>
            <ac:spMk id="14" creationId="{0BA768A8-4FED-4ED8-9E46-6BE72188ECD2}"/>
          </ac:spMkLst>
        </pc:spChg>
      </pc:sldChg>
    </pc:docChg>
  </pc:docChgLst>
</pc:chgInfo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EA0707-5B5D-40D1-B64C-3A4E4805000F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38313F1-2CDC-4112-9CD3-04F7E30ED568}">
      <dgm:prSet/>
      <dgm:spPr/>
      <dgm:t>
        <a:bodyPr/>
        <a:lstStyle/>
        <a:p>
          <a:r>
            <a:rPr lang="en-US" b="0" i="0"/>
            <a:t>Intro To Xamarin</a:t>
          </a:r>
          <a:endParaRPr lang="en-US"/>
        </a:p>
      </dgm:t>
    </dgm:pt>
    <dgm:pt modelId="{76533CC7-88E8-4C59-88D3-88CE385A3E0D}" type="parTrans" cxnId="{6F0504D5-E287-45CE-B18E-0B711265C46D}">
      <dgm:prSet/>
      <dgm:spPr/>
      <dgm:t>
        <a:bodyPr/>
        <a:lstStyle/>
        <a:p>
          <a:endParaRPr lang="en-US"/>
        </a:p>
      </dgm:t>
    </dgm:pt>
    <dgm:pt modelId="{03793A40-4BAC-4926-8211-7EDE29BD538E}" type="sibTrans" cxnId="{6F0504D5-E287-45CE-B18E-0B711265C46D}">
      <dgm:prSet/>
      <dgm:spPr/>
      <dgm:t>
        <a:bodyPr/>
        <a:lstStyle/>
        <a:p>
          <a:endParaRPr lang="en-US"/>
        </a:p>
      </dgm:t>
    </dgm:pt>
    <dgm:pt modelId="{0CC463C1-9636-4552-9EF2-6B56CC1414BF}">
      <dgm:prSet/>
      <dgm:spPr/>
      <dgm:t>
        <a:bodyPr/>
        <a:lstStyle/>
        <a:p>
          <a:r>
            <a:rPr lang="en-US" b="0" i="0"/>
            <a:t>Basic building blocks of Xamarin.Forms</a:t>
          </a:r>
          <a:endParaRPr lang="en-US"/>
        </a:p>
      </dgm:t>
    </dgm:pt>
    <dgm:pt modelId="{5C231C74-79AE-4277-A70F-7660821E056D}" type="parTrans" cxnId="{06520B1E-F440-45F7-A7E4-B0F197332086}">
      <dgm:prSet/>
      <dgm:spPr/>
      <dgm:t>
        <a:bodyPr/>
        <a:lstStyle/>
        <a:p>
          <a:endParaRPr lang="en-US"/>
        </a:p>
      </dgm:t>
    </dgm:pt>
    <dgm:pt modelId="{D469D37C-ED9C-4EF6-868B-5CBBCA1714FA}" type="sibTrans" cxnId="{06520B1E-F440-45F7-A7E4-B0F197332086}">
      <dgm:prSet/>
      <dgm:spPr/>
      <dgm:t>
        <a:bodyPr/>
        <a:lstStyle/>
        <a:p>
          <a:endParaRPr lang="en-US"/>
        </a:p>
      </dgm:t>
    </dgm:pt>
    <dgm:pt modelId="{98346EA7-503C-4189-A0F2-A2E8D070A2FE}">
      <dgm:prSet/>
      <dgm:spPr/>
      <dgm:t>
        <a:bodyPr/>
        <a:lstStyle/>
        <a:p>
          <a:r>
            <a:rPr lang="en-US" b="0" i="0"/>
            <a:t>XAML Introduction</a:t>
          </a:r>
          <a:endParaRPr lang="en-US"/>
        </a:p>
      </dgm:t>
    </dgm:pt>
    <dgm:pt modelId="{B316D598-1FB8-4DA5-B06E-9BAA5258B3D2}" type="parTrans" cxnId="{4605FFB8-9102-4CC5-B4BB-3DEA2553505F}">
      <dgm:prSet/>
      <dgm:spPr/>
      <dgm:t>
        <a:bodyPr/>
        <a:lstStyle/>
        <a:p>
          <a:endParaRPr lang="en-US"/>
        </a:p>
      </dgm:t>
    </dgm:pt>
    <dgm:pt modelId="{CC57A3A8-F571-4EF3-9DE9-EB74DFB5084D}" type="sibTrans" cxnId="{4605FFB8-9102-4CC5-B4BB-3DEA2553505F}">
      <dgm:prSet/>
      <dgm:spPr/>
      <dgm:t>
        <a:bodyPr/>
        <a:lstStyle/>
        <a:p>
          <a:endParaRPr lang="en-US"/>
        </a:p>
      </dgm:t>
    </dgm:pt>
    <dgm:pt modelId="{2D44096F-6226-4BEF-9E79-753899B2A4A6}">
      <dgm:prSet/>
      <dgm:spPr/>
      <dgm:t>
        <a:bodyPr/>
        <a:lstStyle/>
        <a:p>
          <a:r>
            <a:rPr lang="en-US" b="0" i="0"/>
            <a:t>Databinding</a:t>
          </a:r>
          <a:endParaRPr lang="en-US"/>
        </a:p>
      </dgm:t>
    </dgm:pt>
    <dgm:pt modelId="{39A6B13F-F78D-4349-9327-04E7BA68A172}" type="parTrans" cxnId="{462E613D-FEF9-4D1E-A792-34BF9D6756BA}">
      <dgm:prSet/>
      <dgm:spPr/>
      <dgm:t>
        <a:bodyPr/>
        <a:lstStyle/>
        <a:p>
          <a:endParaRPr lang="en-US"/>
        </a:p>
      </dgm:t>
    </dgm:pt>
    <dgm:pt modelId="{7AEBF2A9-1397-4B9B-ADE9-166301FE2692}" type="sibTrans" cxnId="{462E613D-FEF9-4D1E-A792-34BF9D6756BA}">
      <dgm:prSet/>
      <dgm:spPr/>
      <dgm:t>
        <a:bodyPr/>
        <a:lstStyle/>
        <a:p>
          <a:endParaRPr lang="en-US"/>
        </a:p>
      </dgm:t>
    </dgm:pt>
    <dgm:pt modelId="{8E1D5981-0FA7-457B-9C47-569835C1DA6A}">
      <dgm:prSet/>
      <dgm:spPr/>
      <dgm:t>
        <a:bodyPr/>
        <a:lstStyle/>
        <a:p>
          <a:r>
            <a:rPr lang="en-US" b="0" i="0"/>
            <a:t>View Customization</a:t>
          </a:r>
          <a:endParaRPr lang="en-US"/>
        </a:p>
      </dgm:t>
    </dgm:pt>
    <dgm:pt modelId="{AAF01ED5-4D8F-44E6-8248-6710EDB4F77E}" type="parTrans" cxnId="{E9A56F0D-61DA-48CB-8D90-9CA5EC21D41C}">
      <dgm:prSet/>
      <dgm:spPr/>
      <dgm:t>
        <a:bodyPr/>
        <a:lstStyle/>
        <a:p>
          <a:endParaRPr lang="en-US"/>
        </a:p>
      </dgm:t>
    </dgm:pt>
    <dgm:pt modelId="{DDD104A6-B7DC-427F-9AFF-717F910268D2}" type="sibTrans" cxnId="{E9A56F0D-61DA-48CB-8D90-9CA5EC21D41C}">
      <dgm:prSet/>
      <dgm:spPr/>
      <dgm:t>
        <a:bodyPr/>
        <a:lstStyle/>
        <a:p>
          <a:endParaRPr lang="en-US"/>
        </a:p>
      </dgm:t>
    </dgm:pt>
    <dgm:pt modelId="{E75F6EFF-E1E5-49E8-A58B-61501D36913A}">
      <dgm:prSet/>
      <dgm:spPr/>
      <dgm:t>
        <a:bodyPr/>
        <a:lstStyle/>
        <a:p>
          <a:r>
            <a:rPr lang="en-US" b="0" i="0"/>
            <a:t>What to do next?</a:t>
          </a:r>
          <a:endParaRPr lang="en-US"/>
        </a:p>
      </dgm:t>
    </dgm:pt>
    <dgm:pt modelId="{7C5EAEB4-D730-41D2-B54C-CD98C5702B1D}" type="parTrans" cxnId="{E74217E9-0CE7-4E2F-8617-753A5E26B16A}">
      <dgm:prSet/>
      <dgm:spPr/>
      <dgm:t>
        <a:bodyPr/>
        <a:lstStyle/>
        <a:p>
          <a:endParaRPr lang="en-US"/>
        </a:p>
      </dgm:t>
    </dgm:pt>
    <dgm:pt modelId="{B0985ECF-2600-46D0-8D65-B84FEECEC6B7}" type="sibTrans" cxnId="{E74217E9-0CE7-4E2F-8617-753A5E26B16A}">
      <dgm:prSet/>
      <dgm:spPr/>
      <dgm:t>
        <a:bodyPr/>
        <a:lstStyle/>
        <a:p>
          <a:endParaRPr lang="en-US"/>
        </a:p>
      </dgm:t>
    </dgm:pt>
    <dgm:pt modelId="{2C1D1765-9387-4E4F-B83B-8AF7C8B6DCEB}" type="pres">
      <dgm:prSet presAssocID="{2FEA0707-5B5D-40D1-B64C-3A4E4805000F}" presName="linear" presStyleCnt="0">
        <dgm:presLayoutVars>
          <dgm:dir/>
          <dgm:animLvl val="lvl"/>
          <dgm:resizeHandles val="exact"/>
        </dgm:presLayoutVars>
      </dgm:prSet>
      <dgm:spPr/>
    </dgm:pt>
    <dgm:pt modelId="{F287B269-2AED-044E-A42C-CF567B62EB88}" type="pres">
      <dgm:prSet presAssocID="{A38313F1-2CDC-4112-9CD3-04F7E30ED568}" presName="parentLin" presStyleCnt="0"/>
      <dgm:spPr/>
    </dgm:pt>
    <dgm:pt modelId="{6A30B1FB-42EE-0D48-BAC7-1AAA37B846AA}" type="pres">
      <dgm:prSet presAssocID="{A38313F1-2CDC-4112-9CD3-04F7E30ED568}" presName="parentLeftMargin" presStyleLbl="node1" presStyleIdx="0" presStyleCnt="6"/>
      <dgm:spPr/>
    </dgm:pt>
    <dgm:pt modelId="{34C7DF8F-6DF7-3445-AC0A-64616F1DC910}" type="pres">
      <dgm:prSet presAssocID="{A38313F1-2CDC-4112-9CD3-04F7E30ED568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490A976C-27A1-7345-98A7-4CE2800FB62E}" type="pres">
      <dgm:prSet presAssocID="{A38313F1-2CDC-4112-9CD3-04F7E30ED568}" presName="negativeSpace" presStyleCnt="0"/>
      <dgm:spPr/>
    </dgm:pt>
    <dgm:pt modelId="{024845C3-49EA-274A-A062-287DBB00644A}" type="pres">
      <dgm:prSet presAssocID="{A38313F1-2CDC-4112-9CD3-04F7E30ED568}" presName="childText" presStyleLbl="conFgAcc1" presStyleIdx="0" presStyleCnt="6">
        <dgm:presLayoutVars>
          <dgm:bulletEnabled val="1"/>
        </dgm:presLayoutVars>
      </dgm:prSet>
      <dgm:spPr/>
    </dgm:pt>
    <dgm:pt modelId="{801BFF6F-A9B9-AC40-B6A0-CF69089FE210}" type="pres">
      <dgm:prSet presAssocID="{03793A40-4BAC-4926-8211-7EDE29BD538E}" presName="spaceBetweenRectangles" presStyleCnt="0"/>
      <dgm:spPr/>
    </dgm:pt>
    <dgm:pt modelId="{12507C65-41B9-3E44-BA7F-30E32B3991F4}" type="pres">
      <dgm:prSet presAssocID="{0CC463C1-9636-4552-9EF2-6B56CC1414BF}" presName="parentLin" presStyleCnt="0"/>
      <dgm:spPr/>
    </dgm:pt>
    <dgm:pt modelId="{4CBAC05E-CE9F-C548-A45F-ABB74F287950}" type="pres">
      <dgm:prSet presAssocID="{0CC463C1-9636-4552-9EF2-6B56CC1414BF}" presName="parentLeftMargin" presStyleLbl="node1" presStyleIdx="0" presStyleCnt="6"/>
      <dgm:spPr/>
    </dgm:pt>
    <dgm:pt modelId="{0549FD50-3B74-0340-89B4-C94F72A6F924}" type="pres">
      <dgm:prSet presAssocID="{0CC463C1-9636-4552-9EF2-6B56CC1414BF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D39DF2FA-DFF9-6B47-BEC4-6CFD640F89DA}" type="pres">
      <dgm:prSet presAssocID="{0CC463C1-9636-4552-9EF2-6B56CC1414BF}" presName="negativeSpace" presStyleCnt="0"/>
      <dgm:spPr/>
    </dgm:pt>
    <dgm:pt modelId="{8645F4C0-C0B7-5743-A766-FEF97CF88C49}" type="pres">
      <dgm:prSet presAssocID="{0CC463C1-9636-4552-9EF2-6B56CC1414BF}" presName="childText" presStyleLbl="conFgAcc1" presStyleIdx="1" presStyleCnt="6">
        <dgm:presLayoutVars>
          <dgm:bulletEnabled val="1"/>
        </dgm:presLayoutVars>
      </dgm:prSet>
      <dgm:spPr/>
    </dgm:pt>
    <dgm:pt modelId="{746391BD-A7F8-EC46-9E4E-0C8007A63A75}" type="pres">
      <dgm:prSet presAssocID="{D469D37C-ED9C-4EF6-868B-5CBBCA1714FA}" presName="spaceBetweenRectangles" presStyleCnt="0"/>
      <dgm:spPr/>
    </dgm:pt>
    <dgm:pt modelId="{923EF40B-2B36-5247-849F-88BB82F79A43}" type="pres">
      <dgm:prSet presAssocID="{98346EA7-503C-4189-A0F2-A2E8D070A2FE}" presName="parentLin" presStyleCnt="0"/>
      <dgm:spPr/>
    </dgm:pt>
    <dgm:pt modelId="{70E6E0CE-9F58-E342-951C-D6FF551BC073}" type="pres">
      <dgm:prSet presAssocID="{98346EA7-503C-4189-A0F2-A2E8D070A2FE}" presName="parentLeftMargin" presStyleLbl="node1" presStyleIdx="1" presStyleCnt="6"/>
      <dgm:spPr/>
    </dgm:pt>
    <dgm:pt modelId="{3582C006-CCC9-EE4D-983C-10965CE523B2}" type="pres">
      <dgm:prSet presAssocID="{98346EA7-503C-4189-A0F2-A2E8D070A2FE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5FCE8465-952C-5147-BD1B-ED26FBD5F3BC}" type="pres">
      <dgm:prSet presAssocID="{98346EA7-503C-4189-A0F2-A2E8D070A2FE}" presName="negativeSpace" presStyleCnt="0"/>
      <dgm:spPr/>
    </dgm:pt>
    <dgm:pt modelId="{9C49E6FE-0F7D-3943-A015-CB7445E24334}" type="pres">
      <dgm:prSet presAssocID="{98346EA7-503C-4189-A0F2-A2E8D070A2FE}" presName="childText" presStyleLbl="conFgAcc1" presStyleIdx="2" presStyleCnt="6">
        <dgm:presLayoutVars>
          <dgm:bulletEnabled val="1"/>
        </dgm:presLayoutVars>
      </dgm:prSet>
      <dgm:spPr/>
    </dgm:pt>
    <dgm:pt modelId="{66B778DA-3955-5140-8F19-8DFD69DB3DC9}" type="pres">
      <dgm:prSet presAssocID="{CC57A3A8-F571-4EF3-9DE9-EB74DFB5084D}" presName="spaceBetweenRectangles" presStyleCnt="0"/>
      <dgm:spPr/>
    </dgm:pt>
    <dgm:pt modelId="{09F1429D-E809-DC4C-A4C0-3F3C17BCC577}" type="pres">
      <dgm:prSet presAssocID="{2D44096F-6226-4BEF-9E79-753899B2A4A6}" presName="parentLin" presStyleCnt="0"/>
      <dgm:spPr/>
    </dgm:pt>
    <dgm:pt modelId="{DA1B2915-EC1F-2743-92BA-55EDC0065E8B}" type="pres">
      <dgm:prSet presAssocID="{2D44096F-6226-4BEF-9E79-753899B2A4A6}" presName="parentLeftMargin" presStyleLbl="node1" presStyleIdx="2" presStyleCnt="6"/>
      <dgm:spPr/>
    </dgm:pt>
    <dgm:pt modelId="{07D6C31F-98D7-7F47-AD26-387A0D7F38B2}" type="pres">
      <dgm:prSet presAssocID="{2D44096F-6226-4BEF-9E79-753899B2A4A6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79918389-AAE4-C846-BBD7-A7233D400CB5}" type="pres">
      <dgm:prSet presAssocID="{2D44096F-6226-4BEF-9E79-753899B2A4A6}" presName="negativeSpace" presStyleCnt="0"/>
      <dgm:spPr/>
    </dgm:pt>
    <dgm:pt modelId="{8AE01337-2DD4-0145-91F4-1E0B4299B20D}" type="pres">
      <dgm:prSet presAssocID="{2D44096F-6226-4BEF-9E79-753899B2A4A6}" presName="childText" presStyleLbl="conFgAcc1" presStyleIdx="3" presStyleCnt="6">
        <dgm:presLayoutVars>
          <dgm:bulletEnabled val="1"/>
        </dgm:presLayoutVars>
      </dgm:prSet>
      <dgm:spPr/>
    </dgm:pt>
    <dgm:pt modelId="{1B0A0FE9-E433-EB4F-8DFC-77594DBB4165}" type="pres">
      <dgm:prSet presAssocID="{7AEBF2A9-1397-4B9B-ADE9-166301FE2692}" presName="spaceBetweenRectangles" presStyleCnt="0"/>
      <dgm:spPr/>
    </dgm:pt>
    <dgm:pt modelId="{7E1F4AC0-6D16-6443-9433-8DE56054BE11}" type="pres">
      <dgm:prSet presAssocID="{8E1D5981-0FA7-457B-9C47-569835C1DA6A}" presName="parentLin" presStyleCnt="0"/>
      <dgm:spPr/>
    </dgm:pt>
    <dgm:pt modelId="{8FF1287E-15F0-ED4F-909D-0A734CAD1186}" type="pres">
      <dgm:prSet presAssocID="{8E1D5981-0FA7-457B-9C47-569835C1DA6A}" presName="parentLeftMargin" presStyleLbl="node1" presStyleIdx="3" presStyleCnt="6"/>
      <dgm:spPr/>
    </dgm:pt>
    <dgm:pt modelId="{402DCEC3-D8BD-0C42-9E2C-9CB5FB12EE2B}" type="pres">
      <dgm:prSet presAssocID="{8E1D5981-0FA7-457B-9C47-569835C1DA6A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00D47CF2-3EE0-6D4A-A3D2-9F1B31602BA0}" type="pres">
      <dgm:prSet presAssocID="{8E1D5981-0FA7-457B-9C47-569835C1DA6A}" presName="negativeSpace" presStyleCnt="0"/>
      <dgm:spPr/>
    </dgm:pt>
    <dgm:pt modelId="{E1E4F88F-E151-BB46-839F-7400C4ADC79E}" type="pres">
      <dgm:prSet presAssocID="{8E1D5981-0FA7-457B-9C47-569835C1DA6A}" presName="childText" presStyleLbl="conFgAcc1" presStyleIdx="4" presStyleCnt="6">
        <dgm:presLayoutVars>
          <dgm:bulletEnabled val="1"/>
        </dgm:presLayoutVars>
      </dgm:prSet>
      <dgm:spPr/>
    </dgm:pt>
    <dgm:pt modelId="{1E339154-647C-E746-A3F6-AAD37CC05C0A}" type="pres">
      <dgm:prSet presAssocID="{DDD104A6-B7DC-427F-9AFF-717F910268D2}" presName="spaceBetweenRectangles" presStyleCnt="0"/>
      <dgm:spPr/>
    </dgm:pt>
    <dgm:pt modelId="{CAA8A88E-7ECF-4A49-A633-2D7865323046}" type="pres">
      <dgm:prSet presAssocID="{E75F6EFF-E1E5-49E8-A58B-61501D36913A}" presName="parentLin" presStyleCnt="0"/>
      <dgm:spPr/>
    </dgm:pt>
    <dgm:pt modelId="{9B412F51-5B75-A44D-A3DB-9B402D375A32}" type="pres">
      <dgm:prSet presAssocID="{E75F6EFF-E1E5-49E8-A58B-61501D36913A}" presName="parentLeftMargin" presStyleLbl="node1" presStyleIdx="4" presStyleCnt="6"/>
      <dgm:spPr/>
    </dgm:pt>
    <dgm:pt modelId="{80470F57-D7A9-1F45-96A3-8A6E499F6E8C}" type="pres">
      <dgm:prSet presAssocID="{E75F6EFF-E1E5-49E8-A58B-61501D36913A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A5497FEF-5A5F-F74A-B884-0D563021AF4A}" type="pres">
      <dgm:prSet presAssocID="{E75F6EFF-E1E5-49E8-A58B-61501D36913A}" presName="negativeSpace" presStyleCnt="0"/>
      <dgm:spPr/>
    </dgm:pt>
    <dgm:pt modelId="{A0091778-972D-5D4B-8BA9-F42D1072546F}" type="pres">
      <dgm:prSet presAssocID="{E75F6EFF-E1E5-49E8-A58B-61501D36913A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E9A56F0D-61DA-48CB-8D90-9CA5EC21D41C}" srcId="{2FEA0707-5B5D-40D1-B64C-3A4E4805000F}" destId="{8E1D5981-0FA7-457B-9C47-569835C1DA6A}" srcOrd="4" destOrd="0" parTransId="{AAF01ED5-4D8F-44E6-8248-6710EDB4F77E}" sibTransId="{DDD104A6-B7DC-427F-9AFF-717F910268D2}"/>
    <dgm:cxn modelId="{162F1E15-E26F-F343-A456-36BF6DF3ED21}" type="presOf" srcId="{E75F6EFF-E1E5-49E8-A58B-61501D36913A}" destId="{80470F57-D7A9-1F45-96A3-8A6E499F6E8C}" srcOrd="1" destOrd="0" presId="urn:microsoft.com/office/officeart/2005/8/layout/list1"/>
    <dgm:cxn modelId="{06520B1E-F440-45F7-A7E4-B0F197332086}" srcId="{2FEA0707-5B5D-40D1-B64C-3A4E4805000F}" destId="{0CC463C1-9636-4552-9EF2-6B56CC1414BF}" srcOrd="1" destOrd="0" parTransId="{5C231C74-79AE-4277-A70F-7660821E056D}" sibTransId="{D469D37C-ED9C-4EF6-868B-5CBBCA1714FA}"/>
    <dgm:cxn modelId="{462E613D-FEF9-4D1E-A792-34BF9D6756BA}" srcId="{2FEA0707-5B5D-40D1-B64C-3A4E4805000F}" destId="{2D44096F-6226-4BEF-9E79-753899B2A4A6}" srcOrd="3" destOrd="0" parTransId="{39A6B13F-F78D-4349-9327-04E7BA68A172}" sibTransId="{7AEBF2A9-1397-4B9B-ADE9-166301FE2692}"/>
    <dgm:cxn modelId="{E4E2554D-65F7-0445-A8CF-9840EC90F54C}" type="presOf" srcId="{98346EA7-503C-4189-A0F2-A2E8D070A2FE}" destId="{70E6E0CE-9F58-E342-951C-D6FF551BC073}" srcOrd="0" destOrd="0" presId="urn:microsoft.com/office/officeart/2005/8/layout/list1"/>
    <dgm:cxn modelId="{E0FF704D-09D1-644A-9E51-425CAA882AC3}" type="presOf" srcId="{8E1D5981-0FA7-457B-9C47-569835C1DA6A}" destId="{8FF1287E-15F0-ED4F-909D-0A734CAD1186}" srcOrd="0" destOrd="0" presId="urn:microsoft.com/office/officeart/2005/8/layout/list1"/>
    <dgm:cxn modelId="{0AE42B66-297B-764C-A9F0-35194C6D7F75}" type="presOf" srcId="{0CC463C1-9636-4552-9EF2-6B56CC1414BF}" destId="{4CBAC05E-CE9F-C548-A45F-ABB74F287950}" srcOrd="0" destOrd="0" presId="urn:microsoft.com/office/officeart/2005/8/layout/list1"/>
    <dgm:cxn modelId="{E6147F78-FF16-A549-8A95-338CD8CBC1E0}" type="presOf" srcId="{0CC463C1-9636-4552-9EF2-6B56CC1414BF}" destId="{0549FD50-3B74-0340-89B4-C94F72A6F924}" srcOrd="1" destOrd="0" presId="urn:microsoft.com/office/officeart/2005/8/layout/list1"/>
    <dgm:cxn modelId="{F185D07D-21EC-8B48-B5C9-E2484289ED56}" type="presOf" srcId="{A38313F1-2CDC-4112-9CD3-04F7E30ED568}" destId="{34C7DF8F-6DF7-3445-AC0A-64616F1DC910}" srcOrd="1" destOrd="0" presId="urn:microsoft.com/office/officeart/2005/8/layout/list1"/>
    <dgm:cxn modelId="{56887F8D-3786-1244-A943-71C720DE8594}" type="presOf" srcId="{E75F6EFF-E1E5-49E8-A58B-61501D36913A}" destId="{9B412F51-5B75-A44D-A3DB-9B402D375A32}" srcOrd="0" destOrd="0" presId="urn:microsoft.com/office/officeart/2005/8/layout/list1"/>
    <dgm:cxn modelId="{70965A95-D437-8B4F-A5D4-36CEA4AA2880}" type="presOf" srcId="{2D44096F-6226-4BEF-9E79-753899B2A4A6}" destId="{DA1B2915-EC1F-2743-92BA-55EDC0065E8B}" srcOrd="0" destOrd="0" presId="urn:microsoft.com/office/officeart/2005/8/layout/list1"/>
    <dgm:cxn modelId="{0EDC69B0-4D22-8C4A-BD6A-2AD2D0761D8B}" type="presOf" srcId="{8E1D5981-0FA7-457B-9C47-569835C1DA6A}" destId="{402DCEC3-D8BD-0C42-9E2C-9CB5FB12EE2B}" srcOrd="1" destOrd="0" presId="urn:microsoft.com/office/officeart/2005/8/layout/list1"/>
    <dgm:cxn modelId="{4605FFB8-9102-4CC5-B4BB-3DEA2553505F}" srcId="{2FEA0707-5B5D-40D1-B64C-3A4E4805000F}" destId="{98346EA7-503C-4189-A0F2-A2E8D070A2FE}" srcOrd="2" destOrd="0" parTransId="{B316D598-1FB8-4DA5-B06E-9BAA5258B3D2}" sibTransId="{CC57A3A8-F571-4EF3-9DE9-EB74DFB5084D}"/>
    <dgm:cxn modelId="{70FF09BA-AA87-5843-9293-B5CA90E7CFCC}" type="presOf" srcId="{A38313F1-2CDC-4112-9CD3-04F7E30ED568}" destId="{6A30B1FB-42EE-0D48-BAC7-1AAA37B846AA}" srcOrd="0" destOrd="0" presId="urn:microsoft.com/office/officeart/2005/8/layout/list1"/>
    <dgm:cxn modelId="{6F0504D5-E287-45CE-B18E-0B711265C46D}" srcId="{2FEA0707-5B5D-40D1-B64C-3A4E4805000F}" destId="{A38313F1-2CDC-4112-9CD3-04F7E30ED568}" srcOrd="0" destOrd="0" parTransId="{76533CC7-88E8-4C59-88D3-88CE385A3E0D}" sibTransId="{03793A40-4BAC-4926-8211-7EDE29BD538E}"/>
    <dgm:cxn modelId="{5B2D42D8-EBD3-2C43-BD05-A24EABB12170}" type="presOf" srcId="{2FEA0707-5B5D-40D1-B64C-3A4E4805000F}" destId="{2C1D1765-9387-4E4F-B83B-8AF7C8B6DCEB}" srcOrd="0" destOrd="0" presId="urn:microsoft.com/office/officeart/2005/8/layout/list1"/>
    <dgm:cxn modelId="{E74217E9-0CE7-4E2F-8617-753A5E26B16A}" srcId="{2FEA0707-5B5D-40D1-B64C-3A4E4805000F}" destId="{E75F6EFF-E1E5-49E8-A58B-61501D36913A}" srcOrd="5" destOrd="0" parTransId="{7C5EAEB4-D730-41D2-B54C-CD98C5702B1D}" sibTransId="{B0985ECF-2600-46D0-8D65-B84FEECEC6B7}"/>
    <dgm:cxn modelId="{E6D67CEB-6FCA-6041-8174-E69262D96924}" type="presOf" srcId="{98346EA7-503C-4189-A0F2-A2E8D070A2FE}" destId="{3582C006-CCC9-EE4D-983C-10965CE523B2}" srcOrd="1" destOrd="0" presId="urn:microsoft.com/office/officeart/2005/8/layout/list1"/>
    <dgm:cxn modelId="{E2404CF6-EF62-1D4F-804E-7C297481F5E0}" type="presOf" srcId="{2D44096F-6226-4BEF-9E79-753899B2A4A6}" destId="{07D6C31F-98D7-7F47-AD26-387A0D7F38B2}" srcOrd="1" destOrd="0" presId="urn:microsoft.com/office/officeart/2005/8/layout/list1"/>
    <dgm:cxn modelId="{84552EA3-5891-D34E-A974-086388D9CAC2}" type="presParOf" srcId="{2C1D1765-9387-4E4F-B83B-8AF7C8B6DCEB}" destId="{F287B269-2AED-044E-A42C-CF567B62EB88}" srcOrd="0" destOrd="0" presId="urn:microsoft.com/office/officeart/2005/8/layout/list1"/>
    <dgm:cxn modelId="{FC73CA2D-A05B-DE41-803D-E09F39158E9E}" type="presParOf" srcId="{F287B269-2AED-044E-A42C-CF567B62EB88}" destId="{6A30B1FB-42EE-0D48-BAC7-1AAA37B846AA}" srcOrd="0" destOrd="0" presId="urn:microsoft.com/office/officeart/2005/8/layout/list1"/>
    <dgm:cxn modelId="{93F93849-7499-9F4B-8454-2605FF33C704}" type="presParOf" srcId="{F287B269-2AED-044E-A42C-CF567B62EB88}" destId="{34C7DF8F-6DF7-3445-AC0A-64616F1DC910}" srcOrd="1" destOrd="0" presId="urn:microsoft.com/office/officeart/2005/8/layout/list1"/>
    <dgm:cxn modelId="{6C931913-4391-5841-ACAB-3458F20611F6}" type="presParOf" srcId="{2C1D1765-9387-4E4F-B83B-8AF7C8B6DCEB}" destId="{490A976C-27A1-7345-98A7-4CE2800FB62E}" srcOrd="1" destOrd="0" presId="urn:microsoft.com/office/officeart/2005/8/layout/list1"/>
    <dgm:cxn modelId="{0B8C1051-8F1A-FE43-9149-07D8567A0713}" type="presParOf" srcId="{2C1D1765-9387-4E4F-B83B-8AF7C8B6DCEB}" destId="{024845C3-49EA-274A-A062-287DBB00644A}" srcOrd="2" destOrd="0" presId="urn:microsoft.com/office/officeart/2005/8/layout/list1"/>
    <dgm:cxn modelId="{3EB2F821-9BDB-4140-AB7C-F8DE2D870190}" type="presParOf" srcId="{2C1D1765-9387-4E4F-B83B-8AF7C8B6DCEB}" destId="{801BFF6F-A9B9-AC40-B6A0-CF69089FE210}" srcOrd="3" destOrd="0" presId="urn:microsoft.com/office/officeart/2005/8/layout/list1"/>
    <dgm:cxn modelId="{DF1978F7-F1B8-CC4E-AEB2-6B155309BB14}" type="presParOf" srcId="{2C1D1765-9387-4E4F-B83B-8AF7C8B6DCEB}" destId="{12507C65-41B9-3E44-BA7F-30E32B3991F4}" srcOrd="4" destOrd="0" presId="urn:microsoft.com/office/officeart/2005/8/layout/list1"/>
    <dgm:cxn modelId="{3C4C8D4F-A629-0D44-84CB-16CDB1422F90}" type="presParOf" srcId="{12507C65-41B9-3E44-BA7F-30E32B3991F4}" destId="{4CBAC05E-CE9F-C548-A45F-ABB74F287950}" srcOrd="0" destOrd="0" presId="urn:microsoft.com/office/officeart/2005/8/layout/list1"/>
    <dgm:cxn modelId="{AEFC5485-4146-B441-908D-FCFEC3AD6448}" type="presParOf" srcId="{12507C65-41B9-3E44-BA7F-30E32B3991F4}" destId="{0549FD50-3B74-0340-89B4-C94F72A6F924}" srcOrd="1" destOrd="0" presId="urn:microsoft.com/office/officeart/2005/8/layout/list1"/>
    <dgm:cxn modelId="{098470E8-2766-8946-A560-B6C6CECC8414}" type="presParOf" srcId="{2C1D1765-9387-4E4F-B83B-8AF7C8B6DCEB}" destId="{D39DF2FA-DFF9-6B47-BEC4-6CFD640F89DA}" srcOrd="5" destOrd="0" presId="urn:microsoft.com/office/officeart/2005/8/layout/list1"/>
    <dgm:cxn modelId="{357CEA84-CA27-DA47-A961-B688FABC765F}" type="presParOf" srcId="{2C1D1765-9387-4E4F-B83B-8AF7C8B6DCEB}" destId="{8645F4C0-C0B7-5743-A766-FEF97CF88C49}" srcOrd="6" destOrd="0" presId="urn:microsoft.com/office/officeart/2005/8/layout/list1"/>
    <dgm:cxn modelId="{36AB1153-3AFD-814C-B3DA-0850921FF2DB}" type="presParOf" srcId="{2C1D1765-9387-4E4F-B83B-8AF7C8B6DCEB}" destId="{746391BD-A7F8-EC46-9E4E-0C8007A63A75}" srcOrd="7" destOrd="0" presId="urn:microsoft.com/office/officeart/2005/8/layout/list1"/>
    <dgm:cxn modelId="{CEFF02A6-3F1E-6349-82A9-9A5A207C3859}" type="presParOf" srcId="{2C1D1765-9387-4E4F-B83B-8AF7C8B6DCEB}" destId="{923EF40B-2B36-5247-849F-88BB82F79A43}" srcOrd="8" destOrd="0" presId="urn:microsoft.com/office/officeart/2005/8/layout/list1"/>
    <dgm:cxn modelId="{58D84ABD-1B1B-C940-BBA2-63483325FCF2}" type="presParOf" srcId="{923EF40B-2B36-5247-849F-88BB82F79A43}" destId="{70E6E0CE-9F58-E342-951C-D6FF551BC073}" srcOrd="0" destOrd="0" presId="urn:microsoft.com/office/officeart/2005/8/layout/list1"/>
    <dgm:cxn modelId="{3D339F31-76E9-3247-8705-0420E90551AC}" type="presParOf" srcId="{923EF40B-2B36-5247-849F-88BB82F79A43}" destId="{3582C006-CCC9-EE4D-983C-10965CE523B2}" srcOrd="1" destOrd="0" presId="urn:microsoft.com/office/officeart/2005/8/layout/list1"/>
    <dgm:cxn modelId="{E072E292-BEDF-FB45-9DA0-B446DDE9DE6E}" type="presParOf" srcId="{2C1D1765-9387-4E4F-B83B-8AF7C8B6DCEB}" destId="{5FCE8465-952C-5147-BD1B-ED26FBD5F3BC}" srcOrd="9" destOrd="0" presId="urn:microsoft.com/office/officeart/2005/8/layout/list1"/>
    <dgm:cxn modelId="{26EF28AE-A64D-FA4E-8339-2E516CE95F06}" type="presParOf" srcId="{2C1D1765-9387-4E4F-B83B-8AF7C8B6DCEB}" destId="{9C49E6FE-0F7D-3943-A015-CB7445E24334}" srcOrd="10" destOrd="0" presId="urn:microsoft.com/office/officeart/2005/8/layout/list1"/>
    <dgm:cxn modelId="{98F61166-BDB4-E041-8E3A-5510F9717D4D}" type="presParOf" srcId="{2C1D1765-9387-4E4F-B83B-8AF7C8B6DCEB}" destId="{66B778DA-3955-5140-8F19-8DFD69DB3DC9}" srcOrd="11" destOrd="0" presId="urn:microsoft.com/office/officeart/2005/8/layout/list1"/>
    <dgm:cxn modelId="{61EC5F91-A91A-5244-9F54-19384279B506}" type="presParOf" srcId="{2C1D1765-9387-4E4F-B83B-8AF7C8B6DCEB}" destId="{09F1429D-E809-DC4C-A4C0-3F3C17BCC577}" srcOrd="12" destOrd="0" presId="urn:microsoft.com/office/officeart/2005/8/layout/list1"/>
    <dgm:cxn modelId="{1C4D4B44-3523-0F4B-8DEF-D1600E5F8565}" type="presParOf" srcId="{09F1429D-E809-DC4C-A4C0-3F3C17BCC577}" destId="{DA1B2915-EC1F-2743-92BA-55EDC0065E8B}" srcOrd="0" destOrd="0" presId="urn:microsoft.com/office/officeart/2005/8/layout/list1"/>
    <dgm:cxn modelId="{3C7B556B-FED2-9642-A3D6-53D738DCA323}" type="presParOf" srcId="{09F1429D-E809-DC4C-A4C0-3F3C17BCC577}" destId="{07D6C31F-98D7-7F47-AD26-387A0D7F38B2}" srcOrd="1" destOrd="0" presId="urn:microsoft.com/office/officeart/2005/8/layout/list1"/>
    <dgm:cxn modelId="{22C59404-FA50-6E48-9BA7-211E575C1E95}" type="presParOf" srcId="{2C1D1765-9387-4E4F-B83B-8AF7C8B6DCEB}" destId="{79918389-AAE4-C846-BBD7-A7233D400CB5}" srcOrd="13" destOrd="0" presId="urn:microsoft.com/office/officeart/2005/8/layout/list1"/>
    <dgm:cxn modelId="{286A378E-5259-D344-B9D3-EA69E22FBD3A}" type="presParOf" srcId="{2C1D1765-9387-4E4F-B83B-8AF7C8B6DCEB}" destId="{8AE01337-2DD4-0145-91F4-1E0B4299B20D}" srcOrd="14" destOrd="0" presId="urn:microsoft.com/office/officeart/2005/8/layout/list1"/>
    <dgm:cxn modelId="{FB4FB0A8-685E-394F-A1A7-C885568453B9}" type="presParOf" srcId="{2C1D1765-9387-4E4F-B83B-8AF7C8B6DCEB}" destId="{1B0A0FE9-E433-EB4F-8DFC-77594DBB4165}" srcOrd="15" destOrd="0" presId="urn:microsoft.com/office/officeart/2005/8/layout/list1"/>
    <dgm:cxn modelId="{876FFF2C-0746-084B-B71F-9EE9566A46D3}" type="presParOf" srcId="{2C1D1765-9387-4E4F-B83B-8AF7C8B6DCEB}" destId="{7E1F4AC0-6D16-6443-9433-8DE56054BE11}" srcOrd="16" destOrd="0" presId="urn:microsoft.com/office/officeart/2005/8/layout/list1"/>
    <dgm:cxn modelId="{E4E6A8EC-040D-714B-B87D-8690D14B3FAB}" type="presParOf" srcId="{7E1F4AC0-6D16-6443-9433-8DE56054BE11}" destId="{8FF1287E-15F0-ED4F-909D-0A734CAD1186}" srcOrd="0" destOrd="0" presId="urn:microsoft.com/office/officeart/2005/8/layout/list1"/>
    <dgm:cxn modelId="{670B1471-C4B3-184B-AB9D-54CD4FF23276}" type="presParOf" srcId="{7E1F4AC0-6D16-6443-9433-8DE56054BE11}" destId="{402DCEC3-D8BD-0C42-9E2C-9CB5FB12EE2B}" srcOrd="1" destOrd="0" presId="urn:microsoft.com/office/officeart/2005/8/layout/list1"/>
    <dgm:cxn modelId="{B74CD709-6F24-5B42-8BF3-93B49079F643}" type="presParOf" srcId="{2C1D1765-9387-4E4F-B83B-8AF7C8B6DCEB}" destId="{00D47CF2-3EE0-6D4A-A3D2-9F1B31602BA0}" srcOrd="17" destOrd="0" presId="urn:microsoft.com/office/officeart/2005/8/layout/list1"/>
    <dgm:cxn modelId="{7FE18517-6628-A747-BAAE-F5E351CAEBC2}" type="presParOf" srcId="{2C1D1765-9387-4E4F-B83B-8AF7C8B6DCEB}" destId="{E1E4F88F-E151-BB46-839F-7400C4ADC79E}" srcOrd="18" destOrd="0" presId="urn:microsoft.com/office/officeart/2005/8/layout/list1"/>
    <dgm:cxn modelId="{138FA7F4-2BBA-2149-B124-74D055ABB3D9}" type="presParOf" srcId="{2C1D1765-9387-4E4F-B83B-8AF7C8B6DCEB}" destId="{1E339154-647C-E746-A3F6-AAD37CC05C0A}" srcOrd="19" destOrd="0" presId="urn:microsoft.com/office/officeart/2005/8/layout/list1"/>
    <dgm:cxn modelId="{3334A079-D97A-6640-831F-E86F93F3622E}" type="presParOf" srcId="{2C1D1765-9387-4E4F-B83B-8AF7C8B6DCEB}" destId="{CAA8A88E-7ECF-4A49-A633-2D7865323046}" srcOrd="20" destOrd="0" presId="urn:microsoft.com/office/officeart/2005/8/layout/list1"/>
    <dgm:cxn modelId="{A168B5FA-E02F-8342-B61B-052C856973D7}" type="presParOf" srcId="{CAA8A88E-7ECF-4A49-A633-2D7865323046}" destId="{9B412F51-5B75-A44D-A3DB-9B402D375A32}" srcOrd="0" destOrd="0" presId="urn:microsoft.com/office/officeart/2005/8/layout/list1"/>
    <dgm:cxn modelId="{F9E0567F-DBDC-7D46-AF19-2F5F82CD6638}" type="presParOf" srcId="{CAA8A88E-7ECF-4A49-A633-2D7865323046}" destId="{80470F57-D7A9-1F45-96A3-8A6E499F6E8C}" srcOrd="1" destOrd="0" presId="urn:microsoft.com/office/officeart/2005/8/layout/list1"/>
    <dgm:cxn modelId="{B51D44C8-E161-1D44-B166-F435D3CA9C5E}" type="presParOf" srcId="{2C1D1765-9387-4E4F-B83B-8AF7C8B6DCEB}" destId="{A5497FEF-5A5F-F74A-B884-0D563021AF4A}" srcOrd="21" destOrd="0" presId="urn:microsoft.com/office/officeart/2005/8/layout/list1"/>
    <dgm:cxn modelId="{F6E22936-BA6C-E545-834D-110425612E93}" type="presParOf" srcId="{2C1D1765-9387-4E4F-B83B-8AF7C8B6DCEB}" destId="{A0091778-972D-5D4B-8BA9-F42D1072546F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EC7D8B-43DA-4D8C-987D-24684F8E335D}" type="doc">
      <dgm:prSet loTypeId="urn:microsoft.com/office/officeart/2017/3/layout/HorizontalLabelsTimeline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303CD73-D2BC-4D47-9074-C4791B3D5DEF}">
      <dgm:prSet/>
      <dgm:spPr/>
      <dgm:t>
        <a:bodyPr/>
        <a:lstStyle/>
        <a:p>
          <a:pPr>
            <a:defRPr b="1"/>
          </a:pPr>
          <a:r>
            <a:rPr lang="en-US"/>
            <a:t>2011</a:t>
          </a:r>
        </a:p>
      </dgm:t>
    </dgm:pt>
    <dgm:pt modelId="{37E7F38E-E82E-4A72-856B-82E9F2E5BFF4}" type="parTrans" cxnId="{B047E6BF-F87F-4BBD-AEAC-F6C0282144B2}">
      <dgm:prSet/>
      <dgm:spPr/>
      <dgm:t>
        <a:bodyPr/>
        <a:lstStyle/>
        <a:p>
          <a:endParaRPr lang="en-US"/>
        </a:p>
      </dgm:t>
    </dgm:pt>
    <dgm:pt modelId="{5191C87D-BACA-4759-B61D-CFF4CD6F4777}" type="sibTrans" cxnId="{B047E6BF-F87F-4BBD-AEAC-F6C0282144B2}">
      <dgm:prSet/>
      <dgm:spPr/>
      <dgm:t>
        <a:bodyPr/>
        <a:lstStyle/>
        <a:p>
          <a:endParaRPr lang="en-US"/>
        </a:p>
      </dgm:t>
    </dgm:pt>
    <dgm:pt modelId="{5092C4FB-8F50-4C05-B07C-63E00109616B}">
      <dgm:prSet/>
      <dgm:spPr/>
      <dgm:t>
        <a:bodyPr/>
        <a:lstStyle/>
        <a:p>
          <a:r>
            <a:rPr lang="en-US"/>
            <a:t>Founded in 2011 as MonoTouch/Mono For Android</a:t>
          </a:r>
        </a:p>
      </dgm:t>
    </dgm:pt>
    <dgm:pt modelId="{53F4E093-1FE3-43D5-A547-3ECFC5BF0E49}" type="parTrans" cxnId="{0498C4FB-3A1E-45AE-938C-F29EA3DA2966}">
      <dgm:prSet/>
      <dgm:spPr/>
      <dgm:t>
        <a:bodyPr/>
        <a:lstStyle/>
        <a:p>
          <a:endParaRPr lang="en-US"/>
        </a:p>
      </dgm:t>
    </dgm:pt>
    <dgm:pt modelId="{30118917-9B26-46E1-B49D-AD662EC73573}" type="sibTrans" cxnId="{0498C4FB-3A1E-45AE-938C-F29EA3DA2966}">
      <dgm:prSet/>
      <dgm:spPr/>
      <dgm:t>
        <a:bodyPr/>
        <a:lstStyle/>
        <a:p>
          <a:endParaRPr lang="en-US"/>
        </a:p>
      </dgm:t>
    </dgm:pt>
    <dgm:pt modelId="{607EA69E-07B6-4EF0-8B86-E865292B5177}">
      <dgm:prSet/>
      <dgm:spPr/>
      <dgm:t>
        <a:bodyPr/>
        <a:lstStyle/>
        <a:p>
          <a:pPr>
            <a:defRPr b="1"/>
          </a:pPr>
          <a:r>
            <a:rPr lang="en-US"/>
            <a:t>2013</a:t>
          </a:r>
        </a:p>
      </dgm:t>
    </dgm:pt>
    <dgm:pt modelId="{223774B9-E451-470D-B1C6-C4A523242451}" type="parTrans" cxnId="{C249A56C-6C23-4748-B66B-ECC9334F6A44}">
      <dgm:prSet/>
      <dgm:spPr/>
      <dgm:t>
        <a:bodyPr/>
        <a:lstStyle/>
        <a:p>
          <a:endParaRPr lang="en-US"/>
        </a:p>
      </dgm:t>
    </dgm:pt>
    <dgm:pt modelId="{667B55E0-BA45-4483-8E3A-333514884E14}" type="sibTrans" cxnId="{C249A56C-6C23-4748-B66B-ECC9334F6A44}">
      <dgm:prSet/>
      <dgm:spPr/>
      <dgm:t>
        <a:bodyPr/>
        <a:lstStyle/>
        <a:p>
          <a:endParaRPr lang="en-US"/>
        </a:p>
      </dgm:t>
    </dgm:pt>
    <dgm:pt modelId="{D16D48FB-DA59-4E0F-B5EB-FA2EADBD4260}">
      <dgm:prSet/>
      <dgm:spPr/>
      <dgm:t>
        <a:bodyPr/>
        <a:lstStyle/>
        <a:p>
          <a:r>
            <a:rPr lang="en-US"/>
            <a:t>Renamed &amp; integration into Visual Studio / Launch Of Xamarin Studio</a:t>
          </a:r>
        </a:p>
      </dgm:t>
    </dgm:pt>
    <dgm:pt modelId="{34A775AC-B0E0-4AFB-B47B-B812EE7C23F4}" type="parTrans" cxnId="{BC51FC8F-BEEE-4959-8B6C-09FDA1D08AC0}">
      <dgm:prSet/>
      <dgm:spPr/>
      <dgm:t>
        <a:bodyPr/>
        <a:lstStyle/>
        <a:p>
          <a:endParaRPr lang="en-US"/>
        </a:p>
      </dgm:t>
    </dgm:pt>
    <dgm:pt modelId="{EBE25AF0-E864-4D56-943D-B11CE03DAE9D}" type="sibTrans" cxnId="{BC51FC8F-BEEE-4959-8B6C-09FDA1D08AC0}">
      <dgm:prSet/>
      <dgm:spPr/>
      <dgm:t>
        <a:bodyPr/>
        <a:lstStyle/>
        <a:p>
          <a:endParaRPr lang="en-US"/>
        </a:p>
      </dgm:t>
    </dgm:pt>
    <dgm:pt modelId="{93863D76-A55D-41F3-81FC-AE3016C78FFC}">
      <dgm:prSet/>
      <dgm:spPr/>
      <dgm:t>
        <a:bodyPr/>
        <a:lstStyle/>
        <a:p>
          <a:pPr>
            <a:defRPr b="1"/>
          </a:pPr>
          <a:r>
            <a:rPr lang="en-US"/>
            <a:t>2016</a:t>
          </a:r>
        </a:p>
      </dgm:t>
    </dgm:pt>
    <dgm:pt modelId="{8CF07F04-E0D4-48E0-86E4-4DCB31A2F0EE}" type="parTrans" cxnId="{44988337-F97C-449A-9EBA-D9D992ECCB3C}">
      <dgm:prSet/>
      <dgm:spPr/>
      <dgm:t>
        <a:bodyPr/>
        <a:lstStyle/>
        <a:p>
          <a:endParaRPr lang="en-US"/>
        </a:p>
      </dgm:t>
    </dgm:pt>
    <dgm:pt modelId="{B50C53F4-1B8E-4055-BD8F-A90E59185B7C}" type="sibTrans" cxnId="{44988337-F97C-449A-9EBA-D9D992ECCB3C}">
      <dgm:prSet/>
      <dgm:spPr/>
      <dgm:t>
        <a:bodyPr/>
        <a:lstStyle/>
        <a:p>
          <a:endParaRPr lang="en-US"/>
        </a:p>
      </dgm:t>
    </dgm:pt>
    <dgm:pt modelId="{8113A0B4-9BA0-4143-9531-DECAD5C2C35B}">
      <dgm:prSet/>
      <dgm:spPr/>
      <dgm:t>
        <a:bodyPr/>
        <a:lstStyle/>
        <a:p>
          <a:r>
            <a:rPr lang="en-US" dirty="0"/>
            <a:t>Purchased by Microsoft</a:t>
          </a:r>
        </a:p>
      </dgm:t>
    </dgm:pt>
    <dgm:pt modelId="{7E9CBB8D-2BC2-48AF-B9C1-885ED41439F6}" type="parTrans" cxnId="{4C9ED2FB-97A0-4666-8C3D-A6A115232E52}">
      <dgm:prSet/>
      <dgm:spPr/>
      <dgm:t>
        <a:bodyPr/>
        <a:lstStyle/>
        <a:p>
          <a:endParaRPr lang="en-US"/>
        </a:p>
      </dgm:t>
    </dgm:pt>
    <dgm:pt modelId="{6ADDD38B-6F24-42CD-AE33-676F2F9F9942}" type="sibTrans" cxnId="{4C9ED2FB-97A0-4666-8C3D-A6A115232E52}">
      <dgm:prSet/>
      <dgm:spPr/>
      <dgm:t>
        <a:bodyPr/>
        <a:lstStyle/>
        <a:p>
          <a:endParaRPr lang="en-US"/>
        </a:p>
      </dgm:t>
    </dgm:pt>
    <dgm:pt modelId="{D7CB7189-2090-4E99-8BA2-823EB42109C7}">
      <dgm:prSet/>
      <dgm:spPr/>
      <dgm:t>
        <a:bodyPr/>
        <a:lstStyle/>
        <a:p>
          <a:r>
            <a:rPr lang="en-US"/>
            <a:t>Full time development / support</a:t>
          </a:r>
        </a:p>
      </dgm:t>
    </dgm:pt>
    <dgm:pt modelId="{AB133DDD-A580-4A5A-A4BE-E7B00288ECD8}" type="parTrans" cxnId="{FF861606-B82C-454B-A7BB-D88E171FF437}">
      <dgm:prSet/>
      <dgm:spPr/>
      <dgm:t>
        <a:bodyPr/>
        <a:lstStyle/>
        <a:p>
          <a:endParaRPr lang="en-US"/>
        </a:p>
      </dgm:t>
    </dgm:pt>
    <dgm:pt modelId="{AC0F8705-BF32-4730-B545-42FCAA36C549}" type="sibTrans" cxnId="{FF861606-B82C-454B-A7BB-D88E171FF437}">
      <dgm:prSet/>
      <dgm:spPr/>
      <dgm:t>
        <a:bodyPr/>
        <a:lstStyle/>
        <a:p>
          <a:endParaRPr lang="en-US"/>
        </a:p>
      </dgm:t>
    </dgm:pt>
    <dgm:pt modelId="{C74971CF-17B1-4A2E-993F-ECBF1B46F87F}">
      <dgm:prSet/>
      <dgm:spPr/>
      <dgm:t>
        <a:bodyPr/>
        <a:lstStyle/>
        <a:p>
          <a:r>
            <a:rPr lang="en-US"/>
            <a:t>Free &amp; 100% open-sourced</a:t>
          </a:r>
        </a:p>
      </dgm:t>
    </dgm:pt>
    <dgm:pt modelId="{6E3FFA48-ABF3-4411-B2CE-76B601E5DE5B}" type="parTrans" cxnId="{89A1DDB5-FC09-4CFB-9701-657738342694}">
      <dgm:prSet/>
      <dgm:spPr/>
      <dgm:t>
        <a:bodyPr/>
        <a:lstStyle/>
        <a:p>
          <a:endParaRPr lang="en-US"/>
        </a:p>
      </dgm:t>
    </dgm:pt>
    <dgm:pt modelId="{043D9AC8-56F9-4F7E-B69D-3C2400014355}" type="sibTrans" cxnId="{89A1DDB5-FC09-4CFB-9701-657738342694}">
      <dgm:prSet/>
      <dgm:spPr/>
      <dgm:t>
        <a:bodyPr/>
        <a:lstStyle/>
        <a:p>
          <a:endParaRPr lang="en-US"/>
        </a:p>
      </dgm:t>
    </dgm:pt>
    <dgm:pt modelId="{F2C030A5-0506-E54E-8BB8-C151CD5F8D5B}" type="pres">
      <dgm:prSet presAssocID="{65EC7D8B-43DA-4D8C-987D-24684F8E335D}" presName="root" presStyleCnt="0">
        <dgm:presLayoutVars>
          <dgm:chMax/>
          <dgm:chPref/>
          <dgm:animLvl val="lvl"/>
        </dgm:presLayoutVars>
      </dgm:prSet>
      <dgm:spPr/>
    </dgm:pt>
    <dgm:pt modelId="{2BB3EE96-9075-F24B-A0BB-A708749CD7E8}" type="pres">
      <dgm:prSet presAssocID="{65EC7D8B-43DA-4D8C-987D-24684F8E335D}" presName="divider" presStyleLbl="fgAcc1" presStyleIdx="0" presStyleCnt="1"/>
      <dgm:spPr/>
    </dgm:pt>
    <dgm:pt modelId="{242BAA37-EDC4-DB40-A3CC-8473F9D908D0}" type="pres">
      <dgm:prSet presAssocID="{65EC7D8B-43DA-4D8C-987D-24684F8E335D}" presName="nodes" presStyleCnt="0">
        <dgm:presLayoutVars>
          <dgm:chMax/>
          <dgm:chPref/>
          <dgm:animLvl val="lvl"/>
        </dgm:presLayoutVars>
      </dgm:prSet>
      <dgm:spPr/>
    </dgm:pt>
    <dgm:pt modelId="{1AF89F76-914D-BC47-B934-E4C2404D4AD2}" type="pres">
      <dgm:prSet presAssocID="{9303CD73-D2BC-4D47-9074-C4791B3D5DEF}" presName="composite" presStyleCnt="0"/>
      <dgm:spPr/>
    </dgm:pt>
    <dgm:pt modelId="{31428EE7-7F2B-DE4E-9032-8BB12CB5B0B2}" type="pres">
      <dgm:prSet presAssocID="{9303CD73-D2BC-4D47-9074-C4791B3D5DEF}" presName="L1TextContainer" presStyleLbl="alignNode1" presStyleIdx="0" presStyleCnt="3">
        <dgm:presLayoutVars>
          <dgm:chMax val="1"/>
          <dgm:chPref val="1"/>
          <dgm:bulletEnabled val="1"/>
        </dgm:presLayoutVars>
      </dgm:prSet>
      <dgm:spPr/>
    </dgm:pt>
    <dgm:pt modelId="{D97EAE91-2EA3-E546-9BFF-B3A23EBD2ACE}" type="pres">
      <dgm:prSet presAssocID="{9303CD73-D2BC-4D47-9074-C4791B3D5DEF}" presName="L2TextContainerWrapper" presStyleCnt="0">
        <dgm:presLayoutVars>
          <dgm:bulletEnabled val="1"/>
        </dgm:presLayoutVars>
      </dgm:prSet>
      <dgm:spPr/>
    </dgm:pt>
    <dgm:pt modelId="{D0F9F9B1-D5FA-E14B-8E23-36B971E065F7}" type="pres">
      <dgm:prSet presAssocID="{9303CD73-D2BC-4D47-9074-C4791B3D5DEF}" presName="L2TextContainer" presStyleLbl="bgAccFollowNode1" presStyleIdx="0" presStyleCnt="3"/>
      <dgm:spPr/>
    </dgm:pt>
    <dgm:pt modelId="{756BEFF0-EB86-644E-9828-D1233B1677C9}" type="pres">
      <dgm:prSet presAssocID="{9303CD73-D2BC-4D47-9074-C4791B3D5DEF}" presName="FlexibleEmptyPlaceHolder" presStyleCnt="0"/>
      <dgm:spPr/>
    </dgm:pt>
    <dgm:pt modelId="{2E68E873-5D95-E140-A32E-FEB0DAF78E78}" type="pres">
      <dgm:prSet presAssocID="{9303CD73-D2BC-4D47-9074-C4791B3D5DEF}" presName="ConnectLine" presStyleLbl="sibTrans1D1" presStyleIdx="0" presStyleCnt="3"/>
      <dgm:spPr/>
    </dgm:pt>
    <dgm:pt modelId="{9C8ADB3B-3C2C-804F-A09E-16561B15BA53}" type="pres">
      <dgm:prSet presAssocID="{9303CD73-D2BC-4D47-9074-C4791B3D5DEF}" presName="ConnectorPoint" presStyleLbl="node1" presStyleIdx="0" presStyleCnt="3"/>
      <dgm:spPr>
        <a:solidFill>
          <a:schemeClr val="accent5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E87FCA0B-8ABB-9A4B-8CB5-0C6C2EFCC2D3}" type="pres">
      <dgm:prSet presAssocID="{9303CD73-D2BC-4D47-9074-C4791B3D5DEF}" presName="EmptyPlaceHolder" presStyleCnt="0"/>
      <dgm:spPr/>
    </dgm:pt>
    <dgm:pt modelId="{C05E2274-EE54-564B-82F2-2A1D897A364A}" type="pres">
      <dgm:prSet presAssocID="{5191C87D-BACA-4759-B61D-CFF4CD6F4777}" presName="spaceBetweenRectangles" presStyleCnt="0"/>
      <dgm:spPr/>
    </dgm:pt>
    <dgm:pt modelId="{804D4266-053F-364E-A4FC-72C7947CB0DB}" type="pres">
      <dgm:prSet presAssocID="{607EA69E-07B6-4EF0-8B86-E865292B5177}" presName="composite" presStyleCnt="0"/>
      <dgm:spPr/>
    </dgm:pt>
    <dgm:pt modelId="{DFC48A9F-D589-174C-94BD-F6287C3A19BB}" type="pres">
      <dgm:prSet presAssocID="{607EA69E-07B6-4EF0-8B86-E865292B5177}" presName="L1TextContainer" presStyleLbl="alignNode1" presStyleIdx="1" presStyleCnt="3">
        <dgm:presLayoutVars>
          <dgm:chMax val="1"/>
          <dgm:chPref val="1"/>
          <dgm:bulletEnabled val="1"/>
        </dgm:presLayoutVars>
      </dgm:prSet>
      <dgm:spPr/>
    </dgm:pt>
    <dgm:pt modelId="{C3E5A778-1557-0547-BC35-607816DE9E9F}" type="pres">
      <dgm:prSet presAssocID="{607EA69E-07B6-4EF0-8B86-E865292B5177}" presName="L2TextContainerWrapper" presStyleCnt="0">
        <dgm:presLayoutVars>
          <dgm:bulletEnabled val="1"/>
        </dgm:presLayoutVars>
      </dgm:prSet>
      <dgm:spPr/>
    </dgm:pt>
    <dgm:pt modelId="{B02AD4F2-C1F9-9048-BEA9-4C189C7D87C3}" type="pres">
      <dgm:prSet presAssocID="{607EA69E-07B6-4EF0-8B86-E865292B5177}" presName="L2TextContainer" presStyleLbl="bgAccFollowNode1" presStyleIdx="1" presStyleCnt="3"/>
      <dgm:spPr/>
    </dgm:pt>
    <dgm:pt modelId="{542BD435-8669-AB49-AE50-C28A311E6253}" type="pres">
      <dgm:prSet presAssocID="{607EA69E-07B6-4EF0-8B86-E865292B5177}" presName="FlexibleEmptyPlaceHolder" presStyleCnt="0"/>
      <dgm:spPr/>
    </dgm:pt>
    <dgm:pt modelId="{1EE107EE-8FB0-674A-B4D9-2E717E5D0F02}" type="pres">
      <dgm:prSet presAssocID="{607EA69E-07B6-4EF0-8B86-E865292B5177}" presName="ConnectLine" presStyleLbl="sibTrans1D1" presStyleIdx="1" presStyleCnt="3"/>
      <dgm:spPr/>
    </dgm:pt>
    <dgm:pt modelId="{A7679B3A-E245-CF4A-A21F-A01E591C3183}" type="pres">
      <dgm:prSet presAssocID="{607EA69E-07B6-4EF0-8B86-E865292B5177}" presName="ConnectorPoint" presStyleLbl="node1" presStyleIdx="1" presStyleCnt="3"/>
      <dgm:spPr>
        <a:solidFill>
          <a:schemeClr val="accent5">
            <a:hueOff val="3118619"/>
            <a:satOff val="-2006"/>
            <a:lumOff val="1372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137B394-9A39-B047-8D0E-970C598AA881}" type="pres">
      <dgm:prSet presAssocID="{607EA69E-07B6-4EF0-8B86-E865292B5177}" presName="EmptyPlaceHolder" presStyleCnt="0"/>
      <dgm:spPr/>
    </dgm:pt>
    <dgm:pt modelId="{29848387-C598-3F40-856C-4D14C8C8C85A}" type="pres">
      <dgm:prSet presAssocID="{667B55E0-BA45-4483-8E3A-333514884E14}" presName="spaceBetweenRectangles" presStyleCnt="0"/>
      <dgm:spPr/>
    </dgm:pt>
    <dgm:pt modelId="{DA5C0267-E2A9-8743-998A-A4F4C876D7B9}" type="pres">
      <dgm:prSet presAssocID="{93863D76-A55D-41F3-81FC-AE3016C78FFC}" presName="composite" presStyleCnt="0"/>
      <dgm:spPr/>
    </dgm:pt>
    <dgm:pt modelId="{DE62C88E-6379-3D48-A023-EFFFD2B99F0A}" type="pres">
      <dgm:prSet presAssocID="{93863D76-A55D-41F3-81FC-AE3016C78FFC}" presName="L1TextContainer" presStyleLbl="alignNode1" presStyleIdx="2" presStyleCnt="3">
        <dgm:presLayoutVars>
          <dgm:chMax val="1"/>
          <dgm:chPref val="1"/>
          <dgm:bulletEnabled val="1"/>
        </dgm:presLayoutVars>
      </dgm:prSet>
      <dgm:spPr/>
    </dgm:pt>
    <dgm:pt modelId="{04190487-2AE1-004B-B5F0-87DBC3CEFAF8}" type="pres">
      <dgm:prSet presAssocID="{93863D76-A55D-41F3-81FC-AE3016C78FFC}" presName="L2TextContainerWrapper" presStyleCnt="0">
        <dgm:presLayoutVars>
          <dgm:bulletEnabled val="1"/>
        </dgm:presLayoutVars>
      </dgm:prSet>
      <dgm:spPr/>
    </dgm:pt>
    <dgm:pt modelId="{91E4F619-4D9D-6348-9449-A7908BB5E2D8}" type="pres">
      <dgm:prSet presAssocID="{93863D76-A55D-41F3-81FC-AE3016C78FFC}" presName="L2TextContainer" presStyleLbl="bgAccFollowNode1" presStyleIdx="2" presStyleCnt="3"/>
      <dgm:spPr/>
    </dgm:pt>
    <dgm:pt modelId="{4B800812-734C-9D46-8803-5019259724E8}" type="pres">
      <dgm:prSet presAssocID="{93863D76-A55D-41F3-81FC-AE3016C78FFC}" presName="FlexibleEmptyPlaceHolder" presStyleCnt="0"/>
      <dgm:spPr/>
    </dgm:pt>
    <dgm:pt modelId="{186C987C-7AFB-3F44-B90D-9BA710845C69}" type="pres">
      <dgm:prSet presAssocID="{93863D76-A55D-41F3-81FC-AE3016C78FFC}" presName="ConnectLine" presStyleLbl="sibTrans1D1" presStyleIdx="2" presStyleCnt="3"/>
      <dgm:spPr/>
    </dgm:pt>
    <dgm:pt modelId="{3640B278-DDAC-D447-B04A-C6036642061F}" type="pres">
      <dgm:prSet presAssocID="{93863D76-A55D-41F3-81FC-AE3016C78FFC}" presName="ConnectorPoint" presStyleLbl="node1" presStyleIdx="2" presStyleCnt="3"/>
      <dgm:spPr>
        <a:solidFill>
          <a:schemeClr val="accent5">
            <a:hueOff val="6237238"/>
            <a:satOff val="-4013"/>
            <a:lumOff val="2744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B5A9F0EE-40C5-A743-9103-043DEC8587C3}" type="pres">
      <dgm:prSet presAssocID="{93863D76-A55D-41F3-81FC-AE3016C78FFC}" presName="EmptyPlaceHolder" presStyleCnt="0"/>
      <dgm:spPr/>
    </dgm:pt>
  </dgm:ptLst>
  <dgm:cxnLst>
    <dgm:cxn modelId="{FF861606-B82C-454B-A7BB-D88E171FF437}" srcId="{8113A0B4-9BA0-4143-9531-DECAD5C2C35B}" destId="{D7CB7189-2090-4E99-8BA2-823EB42109C7}" srcOrd="0" destOrd="0" parTransId="{AB133DDD-A580-4A5A-A4BE-E7B00288ECD8}" sibTransId="{AC0F8705-BF32-4730-B545-42FCAA36C549}"/>
    <dgm:cxn modelId="{64097018-A56D-BB47-8304-3DB6747E3857}" type="presOf" srcId="{D7CB7189-2090-4E99-8BA2-823EB42109C7}" destId="{91E4F619-4D9D-6348-9449-A7908BB5E2D8}" srcOrd="0" destOrd="1" presId="urn:microsoft.com/office/officeart/2017/3/layout/HorizontalLabelsTimeline"/>
    <dgm:cxn modelId="{F51DD418-822E-B64C-B917-5A253821B233}" type="presOf" srcId="{607EA69E-07B6-4EF0-8B86-E865292B5177}" destId="{DFC48A9F-D589-174C-94BD-F6287C3A19BB}" srcOrd="0" destOrd="0" presId="urn:microsoft.com/office/officeart/2017/3/layout/HorizontalLabelsTimeline"/>
    <dgm:cxn modelId="{448C6521-6C22-AA47-9D0A-7BD84C0388C9}" type="presOf" srcId="{93863D76-A55D-41F3-81FC-AE3016C78FFC}" destId="{DE62C88E-6379-3D48-A023-EFFFD2B99F0A}" srcOrd="0" destOrd="0" presId="urn:microsoft.com/office/officeart/2017/3/layout/HorizontalLabelsTimeline"/>
    <dgm:cxn modelId="{BC39862D-44A4-254D-AD54-07AE7593A01B}" type="presOf" srcId="{9303CD73-D2BC-4D47-9074-C4791B3D5DEF}" destId="{31428EE7-7F2B-DE4E-9032-8BB12CB5B0B2}" srcOrd="0" destOrd="0" presId="urn:microsoft.com/office/officeart/2017/3/layout/HorizontalLabelsTimeline"/>
    <dgm:cxn modelId="{44988337-F97C-449A-9EBA-D9D992ECCB3C}" srcId="{65EC7D8B-43DA-4D8C-987D-24684F8E335D}" destId="{93863D76-A55D-41F3-81FC-AE3016C78FFC}" srcOrd="2" destOrd="0" parTransId="{8CF07F04-E0D4-48E0-86E4-4DCB31A2F0EE}" sibTransId="{B50C53F4-1B8E-4055-BD8F-A90E59185B7C}"/>
    <dgm:cxn modelId="{B073663C-FD9D-FA41-ABFA-19B8608FCAFE}" type="presOf" srcId="{8113A0B4-9BA0-4143-9531-DECAD5C2C35B}" destId="{91E4F619-4D9D-6348-9449-A7908BB5E2D8}" srcOrd="0" destOrd="0" presId="urn:microsoft.com/office/officeart/2017/3/layout/HorizontalLabelsTimeline"/>
    <dgm:cxn modelId="{BACAEF6A-E6E2-3042-AD3C-59CE1A58E7A2}" type="presOf" srcId="{65EC7D8B-43DA-4D8C-987D-24684F8E335D}" destId="{F2C030A5-0506-E54E-8BB8-C151CD5F8D5B}" srcOrd="0" destOrd="0" presId="urn:microsoft.com/office/officeart/2017/3/layout/HorizontalLabelsTimeline"/>
    <dgm:cxn modelId="{C249A56C-6C23-4748-B66B-ECC9334F6A44}" srcId="{65EC7D8B-43DA-4D8C-987D-24684F8E335D}" destId="{607EA69E-07B6-4EF0-8B86-E865292B5177}" srcOrd="1" destOrd="0" parTransId="{223774B9-E451-470D-B1C6-C4A523242451}" sibTransId="{667B55E0-BA45-4483-8E3A-333514884E14}"/>
    <dgm:cxn modelId="{1F79EB88-C175-E446-949A-172B2F235C50}" type="presOf" srcId="{5092C4FB-8F50-4C05-B07C-63E00109616B}" destId="{D0F9F9B1-D5FA-E14B-8E23-36B971E065F7}" srcOrd="0" destOrd="0" presId="urn:microsoft.com/office/officeart/2017/3/layout/HorizontalLabelsTimeline"/>
    <dgm:cxn modelId="{BC51FC8F-BEEE-4959-8B6C-09FDA1D08AC0}" srcId="{607EA69E-07B6-4EF0-8B86-E865292B5177}" destId="{D16D48FB-DA59-4E0F-B5EB-FA2EADBD4260}" srcOrd="0" destOrd="0" parTransId="{34A775AC-B0E0-4AFB-B47B-B812EE7C23F4}" sibTransId="{EBE25AF0-E864-4D56-943D-B11CE03DAE9D}"/>
    <dgm:cxn modelId="{B0B94293-B286-9C49-A0CC-D4ADC1E10278}" type="presOf" srcId="{C74971CF-17B1-4A2E-993F-ECBF1B46F87F}" destId="{91E4F619-4D9D-6348-9449-A7908BB5E2D8}" srcOrd="0" destOrd="2" presId="urn:microsoft.com/office/officeart/2017/3/layout/HorizontalLabelsTimeline"/>
    <dgm:cxn modelId="{89A1DDB5-FC09-4CFB-9701-657738342694}" srcId="{8113A0B4-9BA0-4143-9531-DECAD5C2C35B}" destId="{C74971CF-17B1-4A2E-993F-ECBF1B46F87F}" srcOrd="1" destOrd="0" parTransId="{6E3FFA48-ABF3-4411-B2CE-76B601E5DE5B}" sibTransId="{043D9AC8-56F9-4F7E-B69D-3C2400014355}"/>
    <dgm:cxn modelId="{B047E6BF-F87F-4BBD-AEAC-F6C0282144B2}" srcId="{65EC7D8B-43DA-4D8C-987D-24684F8E335D}" destId="{9303CD73-D2BC-4D47-9074-C4791B3D5DEF}" srcOrd="0" destOrd="0" parTransId="{37E7F38E-E82E-4A72-856B-82E9F2E5BFF4}" sibTransId="{5191C87D-BACA-4759-B61D-CFF4CD6F4777}"/>
    <dgm:cxn modelId="{97AED3F7-380A-F145-BA32-B5D03D09A275}" type="presOf" srcId="{D16D48FB-DA59-4E0F-B5EB-FA2EADBD4260}" destId="{B02AD4F2-C1F9-9048-BEA9-4C189C7D87C3}" srcOrd="0" destOrd="0" presId="urn:microsoft.com/office/officeart/2017/3/layout/HorizontalLabelsTimeline"/>
    <dgm:cxn modelId="{0498C4FB-3A1E-45AE-938C-F29EA3DA2966}" srcId="{9303CD73-D2BC-4D47-9074-C4791B3D5DEF}" destId="{5092C4FB-8F50-4C05-B07C-63E00109616B}" srcOrd="0" destOrd="0" parTransId="{53F4E093-1FE3-43D5-A547-3ECFC5BF0E49}" sibTransId="{30118917-9B26-46E1-B49D-AD662EC73573}"/>
    <dgm:cxn modelId="{4C9ED2FB-97A0-4666-8C3D-A6A115232E52}" srcId="{93863D76-A55D-41F3-81FC-AE3016C78FFC}" destId="{8113A0B4-9BA0-4143-9531-DECAD5C2C35B}" srcOrd="0" destOrd="0" parTransId="{7E9CBB8D-2BC2-48AF-B9C1-885ED41439F6}" sibTransId="{6ADDD38B-6F24-42CD-AE33-676F2F9F9942}"/>
    <dgm:cxn modelId="{1A644B71-550A-DA44-B349-53CEA55329C6}" type="presParOf" srcId="{F2C030A5-0506-E54E-8BB8-C151CD5F8D5B}" destId="{2BB3EE96-9075-F24B-A0BB-A708749CD7E8}" srcOrd="0" destOrd="0" presId="urn:microsoft.com/office/officeart/2017/3/layout/HorizontalLabelsTimeline"/>
    <dgm:cxn modelId="{18025A1C-1DB0-3346-884C-D4EB7C830EE8}" type="presParOf" srcId="{F2C030A5-0506-E54E-8BB8-C151CD5F8D5B}" destId="{242BAA37-EDC4-DB40-A3CC-8473F9D908D0}" srcOrd="1" destOrd="0" presId="urn:microsoft.com/office/officeart/2017/3/layout/HorizontalLabelsTimeline"/>
    <dgm:cxn modelId="{7E1D41E1-C008-AB4B-B400-281C76222DA0}" type="presParOf" srcId="{242BAA37-EDC4-DB40-A3CC-8473F9D908D0}" destId="{1AF89F76-914D-BC47-B934-E4C2404D4AD2}" srcOrd="0" destOrd="0" presId="urn:microsoft.com/office/officeart/2017/3/layout/HorizontalLabelsTimeline"/>
    <dgm:cxn modelId="{EF625A26-49C9-9E4E-B7E1-8EFEFE3F303E}" type="presParOf" srcId="{1AF89F76-914D-BC47-B934-E4C2404D4AD2}" destId="{31428EE7-7F2B-DE4E-9032-8BB12CB5B0B2}" srcOrd="0" destOrd="0" presId="urn:microsoft.com/office/officeart/2017/3/layout/HorizontalLabelsTimeline"/>
    <dgm:cxn modelId="{F0EBD244-52FE-7942-AA74-9A32B3E27030}" type="presParOf" srcId="{1AF89F76-914D-BC47-B934-E4C2404D4AD2}" destId="{D97EAE91-2EA3-E546-9BFF-B3A23EBD2ACE}" srcOrd="1" destOrd="0" presId="urn:microsoft.com/office/officeart/2017/3/layout/HorizontalLabelsTimeline"/>
    <dgm:cxn modelId="{EE080BF9-C920-4647-AFDE-3AD42BC2E77A}" type="presParOf" srcId="{D97EAE91-2EA3-E546-9BFF-B3A23EBD2ACE}" destId="{D0F9F9B1-D5FA-E14B-8E23-36B971E065F7}" srcOrd="0" destOrd="0" presId="urn:microsoft.com/office/officeart/2017/3/layout/HorizontalLabelsTimeline"/>
    <dgm:cxn modelId="{157D9D36-CE06-504A-92E2-8F03B6E4DC61}" type="presParOf" srcId="{D97EAE91-2EA3-E546-9BFF-B3A23EBD2ACE}" destId="{756BEFF0-EB86-644E-9828-D1233B1677C9}" srcOrd="1" destOrd="0" presId="urn:microsoft.com/office/officeart/2017/3/layout/HorizontalLabelsTimeline"/>
    <dgm:cxn modelId="{0EFB54A4-E454-0444-BBA8-29DA7EC1DF9A}" type="presParOf" srcId="{1AF89F76-914D-BC47-B934-E4C2404D4AD2}" destId="{2E68E873-5D95-E140-A32E-FEB0DAF78E78}" srcOrd="2" destOrd="0" presId="urn:microsoft.com/office/officeart/2017/3/layout/HorizontalLabelsTimeline"/>
    <dgm:cxn modelId="{98BBD934-FE05-6E4E-A26D-40712B603A9C}" type="presParOf" srcId="{1AF89F76-914D-BC47-B934-E4C2404D4AD2}" destId="{9C8ADB3B-3C2C-804F-A09E-16561B15BA53}" srcOrd="3" destOrd="0" presId="urn:microsoft.com/office/officeart/2017/3/layout/HorizontalLabelsTimeline"/>
    <dgm:cxn modelId="{5359D00C-8314-DA49-976D-74E1C0C0D07B}" type="presParOf" srcId="{1AF89F76-914D-BC47-B934-E4C2404D4AD2}" destId="{E87FCA0B-8ABB-9A4B-8CB5-0C6C2EFCC2D3}" srcOrd="4" destOrd="0" presId="urn:microsoft.com/office/officeart/2017/3/layout/HorizontalLabelsTimeline"/>
    <dgm:cxn modelId="{58808E05-9A9B-9541-A5FB-23357F63517A}" type="presParOf" srcId="{242BAA37-EDC4-DB40-A3CC-8473F9D908D0}" destId="{C05E2274-EE54-564B-82F2-2A1D897A364A}" srcOrd="1" destOrd="0" presId="urn:microsoft.com/office/officeart/2017/3/layout/HorizontalLabelsTimeline"/>
    <dgm:cxn modelId="{9D949D7A-E36D-9F4F-9506-570B55928D0A}" type="presParOf" srcId="{242BAA37-EDC4-DB40-A3CC-8473F9D908D0}" destId="{804D4266-053F-364E-A4FC-72C7947CB0DB}" srcOrd="2" destOrd="0" presId="urn:microsoft.com/office/officeart/2017/3/layout/HorizontalLabelsTimeline"/>
    <dgm:cxn modelId="{44666D1D-5FEB-9542-AE03-2F78116D83D5}" type="presParOf" srcId="{804D4266-053F-364E-A4FC-72C7947CB0DB}" destId="{DFC48A9F-D589-174C-94BD-F6287C3A19BB}" srcOrd="0" destOrd="0" presId="urn:microsoft.com/office/officeart/2017/3/layout/HorizontalLabelsTimeline"/>
    <dgm:cxn modelId="{DF5529F7-8AC8-F24D-9F66-F1D7D79DEA52}" type="presParOf" srcId="{804D4266-053F-364E-A4FC-72C7947CB0DB}" destId="{C3E5A778-1557-0547-BC35-607816DE9E9F}" srcOrd="1" destOrd="0" presId="urn:microsoft.com/office/officeart/2017/3/layout/HorizontalLabelsTimeline"/>
    <dgm:cxn modelId="{7F7F3DD7-7BC1-B247-9814-9D112302E494}" type="presParOf" srcId="{C3E5A778-1557-0547-BC35-607816DE9E9F}" destId="{B02AD4F2-C1F9-9048-BEA9-4C189C7D87C3}" srcOrd="0" destOrd="0" presId="urn:microsoft.com/office/officeart/2017/3/layout/HorizontalLabelsTimeline"/>
    <dgm:cxn modelId="{83EA9058-F858-A346-92B0-BA93E07089B7}" type="presParOf" srcId="{C3E5A778-1557-0547-BC35-607816DE9E9F}" destId="{542BD435-8669-AB49-AE50-C28A311E6253}" srcOrd="1" destOrd="0" presId="urn:microsoft.com/office/officeart/2017/3/layout/HorizontalLabelsTimeline"/>
    <dgm:cxn modelId="{BF3EB276-A765-5C42-A438-F4E73A807371}" type="presParOf" srcId="{804D4266-053F-364E-A4FC-72C7947CB0DB}" destId="{1EE107EE-8FB0-674A-B4D9-2E717E5D0F02}" srcOrd="2" destOrd="0" presId="urn:microsoft.com/office/officeart/2017/3/layout/HorizontalLabelsTimeline"/>
    <dgm:cxn modelId="{F8D50B3D-56CA-EF40-908A-09C2361023E4}" type="presParOf" srcId="{804D4266-053F-364E-A4FC-72C7947CB0DB}" destId="{A7679B3A-E245-CF4A-A21F-A01E591C3183}" srcOrd="3" destOrd="0" presId="urn:microsoft.com/office/officeart/2017/3/layout/HorizontalLabelsTimeline"/>
    <dgm:cxn modelId="{BC5F3CA4-4A3F-994D-84CD-4B42427A31F4}" type="presParOf" srcId="{804D4266-053F-364E-A4FC-72C7947CB0DB}" destId="{D137B394-9A39-B047-8D0E-970C598AA881}" srcOrd="4" destOrd="0" presId="urn:microsoft.com/office/officeart/2017/3/layout/HorizontalLabelsTimeline"/>
    <dgm:cxn modelId="{D04AB535-7E1F-C54A-9C87-9A61F3E28C4B}" type="presParOf" srcId="{242BAA37-EDC4-DB40-A3CC-8473F9D908D0}" destId="{29848387-C598-3F40-856C-4D14C8C8C85A}" srcOrd="3" destOrd="0" presId="urn:microsoft.com/office/officeart/2017/3/layout/HorizontalLabelsTimeline"/>
    <dgm:cxn modelId="{D4A9A41D-52B3-C74F-B4A0-F4C21D6C6069}" type="presParOf" srcId="{242BAA37-EDC4-DB40-A3CC-8473F9D908D0}" destId="{DA5C0267-E2A9-8743-998A-A4F4C876D7B9}" srcOrd="4" destOrd="0" presId="urn:microsoft.com/office/officeart/2017/3/layout/HorizontalLabelsTimeline"/>
    <dgm:cxn modelId="{9FFC9455-FEDC-7940-B930-7E10A3049301}" type="presParOf" srcId="{DA5C0267-E2A9-8743-998A-A4F4C876D7B9}" destId="{DE62C88E-6379-3D48-A023-EFFFD2B99F0A}" srcOrd="0" destOrd="0" presId="urn:microsoft.com/office/officeart/2017/3/layout/HorizontalLabelsTimeline"/>
    <dgm:cxn modelId="{615A80C8-E624-EA48-934F-00AF02DF8AD0}" type="presParOf" srcId="{DA5C0267-E2A9-8743-998A-A4F4C876D7B9}" destId="{04190487-2AE1-004B-B5F0-87DBC3CEFAF8}" srcOrd="1" destOrd="0" presId="urn:microsoft.com/office/officeart/2017/3/layout/HorizontalLabelsTimeline"/>
    <dgm:cxn modelId="{DF4DA52E-F08C-FF4E-9DC1-1411DE3CF35D}" type="presParOf" srcId="{04190487-2AE1-004B-B5F0-87DBC3CEFAF8}" destId="{91E4F619-4D9D-6348-9449-A7908BB5E2D8}" srcOrd="0" destOrd="0" presId="urn:microsoft.com/office/officeart/2017/3/layout/HorizontalLabelsTimeline"/>
    <dgm:cxn modelId="{0D321E33-17EA-E54A-977F-6D3D5B870B4C}" type="presParOf" srcId="{04190487-2AE1-004B-B5F0-87DBC3CEFAF8}" destId="{4B800812-734C-9D46-8803-5019259724E8}" srcOrd="1" destOrd="0" presId="urn:microsoft.com/office/officeart/2017/3/layout/HorizontalLabelsTimeline"/>
    <dgm:cxn modelId="{593516CE-3C38-BF4F-9A41-FC9C92639CC7}" type="presParOf" srcId="{DA5C0267-E2A9-8743-998A-A4F4C876D7B9}" destId="{186C987C-7AFB-3F44-B90D-9BA710845C69}" srcOrd="2" destOrd="0" presId="urn:microsoft.com/office/officeart/2017/3/layout/HorizontalLabelsTimeline"/>
    <dgm:cxn modelId="{BE6A7483-C2AE-A040-9622-431AD2CE1979}" type="presParOf" srcId="{DA5C0267-E2A9-8743-998A-A4F4C876D7B9}" destId="{3640B278-DDAC-D447-B04A-C6036642061F}" srcOrd="3" destOrd="0" presId="urn:microsoft.com/office/officeart/2017/3/layout/HorizontalLabelsTimeline"/>
    <dgm:cxn modelId="{D6C71B6A-09B4-C341-B03E-531FF1A71B2E}" type="presParOf" srcId="{DA5C0267-E2A9-8743-998A-A4F4C876D7B9}" destId="{B5A9F0EE-40C5-A743-9103-043DEC8587C3}" srcOrd="4" destOrd="0" presId="urn:microsoft.com/office/officeart/2017/3/layout/HorizontalLabels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98645C-A5CA-3047-9393-F066B10E76DC}" type="doc">
      <dgm:prSet loTypeId="urn:microsoft.com/office/officeart/2008/layout/AlternatingHexagon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B69F08-AF01-154A-8979-BABBD05B79B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Flexible Layout</a:t>
          </a:r>
        </a:p>
      </dgm:t>
    </dgm:pt>
    <dgm:pt modelId="{C31070F7-1465-9C4C-8F7D-173CAF0E8C30}" type="parTrans" cxnId="{1A45C8C3-F098-4E40-A51C-17282C0F8583}">
      <dgm:prSet/>
      <dgm:spPr/>
      <dgm:t>
        <a:bodyPr/>
        <a:lstStyle/>
        <a:p>
          <a:endParaRPr lang="en-US"/>
        </a:p>
      </dgm:t>
    </dgm:pt>
    <dgm:pt modelId="{3DB280D0-95B1-444F-93DF-0B8AE9F076DF}" type="sibTrans" cxnId="{1A45C8C3-F098-4E40-A51C-17282C0F8583}">
      <dgm:prSet/>
      <dgm:spPr>
        <a:solidFill>
          <a:srgbClr val="92D050"/>
        </a:solidFill>
      </dgm:spPr>
      <dgm:t>
        <a:bodyPr/>
        <a:lstStyle/>
        <a:p>
          <a:r>
            <a:rPr lang="en-US" dirty="0"/>
            <a:t>Standard Controls</a:t>
          </a:r>
        </a:p>
      </dgm:t>
    </dgm:pt>
    <dgm:pt modelId="{57A805BB-4A2C-3A43-BF85-DD34AFA45A7B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sz="1050" dirty="0"/>
            <a:t>Navigation</a:t>
          </a:r>
        </a:p>
      </dgm:t>
    </dgm:pt>
    <dgm:pt modelId="{CD7F480A-742A-2546-9616-21054D9BE99E}" type="parTrans" cxnId="{CBABCB78-5B3E-FB4D-BA10-669F72EA79AA}">
      <dgm:prSet/>
      <dgm:spPr/>
      <dgm:t>
        <a:bodyPr/>
        <a:lstStyle/>
        <a:p>
          <a:endParaRPr lang="en-US"/>
        </a:p>
      </dgm:t>
    </dgm:pt>
    <dgm:pt modelId="{5BD2893E-7033-194B-9AAC-C451F58FA8AB}" type="sibTrans" cxnId="{CBABCB78-5B3E-FB4D-BA10-669F72EA79AA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Custom Controls</a:t>
          </a:r>
        </a:p>
      </dgm:t>
    </dgm:pt>
    <dgm:pt modelId="{4C3BB83C-121D-744E-9F8C-D99A44969278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Data</a:t>
          </a:r>
          <a:r>
            <a:rPr lang="en-US" baseline="0" dirty="0"/>
            <a:t> Binding</a:t>
          </a:r>
          <a:endParaRPr lang="en-US" dirty="0"/>
        </a:p>
      </dgm:t>
    </dgm:pt>
    <dgm:pt modelId="{0080A754-1554-4841-8154-6BECD1FB2A91}" type="parTrans" cxnId="{F1AD4EBE-8196-9E41-99BD-B4905B700589}">
      <dgm:prSet/>
      <dgm:spPr/>
      <dgm:t>
        <a:bodyPr/>
        <a:lstStyle/>
        <a:p>
          <a:endParaRPr lang="en-US"/>
        </a:p>
      </dgm:t>
    </dgm:pt>
    <dgm:pt modelId="{C33D1F58-9D3C-B540-9243-A9F3E00CDDF3}" type="sibTrans" cxnId="{F1AD4EBE-8196-9E41-99BD-B4905B700589}">
      <dgm:prSet/>
      <dgm:spPr>
        <a:solidFill>
          <a:schemeClr val="bg1">
            <a:lumMod val="50000"/>
            <a:lumOff val="50000"/>
          </a:schemeClr>
        </a:solidFill>
      </dgm:spPr>
      <dgm:t>
        <a:bodyPr/>
        <a:lstStyle/>
        <a:p>
          <a:r>
            <a:rPr lang="en-US" dirty="0"/>
            <a:t>XAML</a:t>
          </a:r>
        </a:p>
      </dgm:t>
    </dgm:pt>
    <dgm:pt modelId="{1F33367D-7E5F-E043-8D7C-993015C24C41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1200" dirty="0"/>
            <a:t>Styles + Triggers</a:t>
          </a:r>
        </a:p>
      </dgm:t>
    </dgm:pt>
    <dgm:pt modelId="{719F5C8A-425D-5844-ADBF-D9783A769E23}" type="parTrans" cxnId="{DAEB83FA-E9B9-1040-B118-44C23758739C}">
      <dgm:prSet/>
      <dgm:spPr/>
      <dgm:t>
        <a:bodyPr/>
        <a:lstStyle/>
        <a:p>
          <a:endParaRPr lang="en-US"/>
        </a:p>
      </dgm:t>
    </dgm:pt>
    <dgm:pt modelId="{E0863B5C-D271-3C4E-924E-9384B6FE415C}" type="sibTrans" cxnId="{DAEB83FA-E9B9-1040-B118-44C23758739C}">
      <dgm:prSet/>
      <dgm:spPr>
        <a:solidFill>
          <a:srgbClr val="00B0F0"/>
        </a:solidFill>
      </dgm:spPr>
      <dgm:t>
        <a:bodyPr/>
        <a:lstStyle/>
        <a:p>
          <a:r>
            <a:rPr lang="en-US" dirty="0"/>
            <a:t>Maps</a:t>
          </a:r>
        </a:p>
      </dgm:t>
    </dgm:pt>
    <dgm:pt modelId="{E23BF50E-1F28-CB49-BD83-BD6B870F6A3C}">
      <dgm:prSet/>
      <dgm:spPr/>
      <dgm:t>
        <a:bodyPr/>
        <a:lstStyle/>
        <a:p>
          <a:endParaRPr lang="en-US"/>
        </a:p>
      </dgm:t>
    </dgm:pt>
    <dgm:pt modelId="{70436BED-8EC9-4247-A4A7-E5A116CD7B4D}" type="parTrans" cxnId="{8B575D7A-030A-9C44-990F-D92684EDA976}">
      <dgm:prSet/>
      <dgm:spPr/>
      <dgm:t>
        <a:bodyPr/>
        <a:lstStyle/>
        <a:p>
          <a:endParaRPr lang="en-US"/>
        </a:p>
      </dgm:t>
    </dgm:pt>
    <dgm:pt modelId="{4CD83B6B-D01B-C044-9A6C-485706361506}" type="sibTrans" cxnId="{8B575D7A-030A-9C44-990F-D92684EDA976}">
      <dgm:prSet/>
      <dgm:spPr/>
      <dgm:t>
        <a:bodyPr/>
        <a:lstStyle/>
        <a:p>
          <a:endParaRPr lang="en-US"/>
        </a:p>
      </dgm:t>
    </dgm:pt>
    <dgm:pt modelId="{6E5512AD-3D90-664A-AAD4-14E918C19050}" type="pres">
      <dgm:prSet presAssocID="{E498645C-A5CA-3047-9393-F066B10E76DC}" presName="Name0" presStyleCnt="0">
        <dgm:presLayoutVars>
          <dgm:chMax/>
          <dgm:chPref/>
          <dgm:dir/>
          <dgm:animLvl val="lvl"/>
        </dgm:presLayoutVars>
      </dgm:prSet>
      <dgm:spPr/>
    </dgm:pt>
    <dgm:pt modelId="{99145813-A318-9B4A-9838-55D20AA87328}" type="pres">
      <dgm:prSet presAssocID="{09B69F08-AF01-154A-8979-BABBD05B79B1}" presName="composite" presStyleCnt="0"/>
      <dgm:spPr/>
    </dgm:pt>
    <dgm:pt modelId="{100ED949-8978-144A-B70D-ABA0FB2DA61B}" type="pres">
      <dgm:prSet presAssocID="{09B69F08-AF01-154A-8979-BABBD05B79B1}" presName="Parent1" presStyleLbl="node1" presStyleIdx="0" presStyleCnt="8">
        <dgm:presLayoutVars>
          <dgm:chMax val="1"/>
          <dgm:chPref val="1"/>
          <dgm:bulletEnabled val="1"/>
        </dgm:presLayoutVars>
      </dgm:prSet>
      <dgm:spPr/>
    </dgm:pt>
    <dgm:pt modelId="{C5A87872-361A-BB44-8098-E2C1EDED0C73}" type="pres">
      <dgm:prSet presAssocID="{09B69F08-AF01-154A-8979-BABBD05B79B1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105EC125-6F0C-7C4C-9125-4E43862AC8AD}" type="pres">
      <dgm:prSet presAssocID="{09B69F08-AF01-154A-8979-BABBD05B79B1}" presName="BalanceSpacing" presStyleCnt="0"/>
      <dgm:spPr/>
    </dgm:pt>
    <dgm:pt modelId="{2E67E913-17D9-5540-AF91-86DDD6075C94}" type="pres">
      <dgm:prSet presAssocID="{09B69F08-AF01-154A-8979-BABBD05B79B1}" presName="BalanceSpacing1" presStyleCnt="0"/>
      <dgm:spPr/>
    </dgm:pt>
    <dgm:pt modelId="{70F920B6-8889-914B-A246-82A950F21951}" type="pres">
      <dgm:prSet presAssocID="{3DB280D0-95B1-444F-93DF-0B8AE9F076DF}" presName="Accent1Text" presStyleLbl="node1" presStyleIdx="1" presStyleCnt="8"/>
      <dgm:spPr/>
    </dgm:pt>
    <dgm:pt modelId="{E06F63F2-B502-3A4F-915D-526E596A226B}" type="pres">
      <dgm:prSet presAssocID="{3DB280D0-95B1-444F-93DF-0B8AE9F076DF}" presName="spaceBetweenRectangles" presStyleCnt="0"/>
      <dgm:spPr/>
    </dgm:pt>
    <dgm:pt modelId="{6D019CC1-3747-4E47-A953-9075350A2F4A}" type="pres">
      <dgm:prSet presAssocID="{57A805BB-4A2C-3A43-BF85-DD34AFA45A7B}" presName="composite" presStyleCnt="0"/>
      <dgm:spPr/>
    </dgm:pt>
    <dgm:pt modelId="{6BB9CE2B-7110-4E46-A375-973F1A997AB0}" type="pres">
      <dgm:prSet presAssocID="{57A805BB-4A2C-3A43-BF85-DD34AFA45A7B}" presName="Parent1" presStyleLbl="node1" presStyleIdx="2" presStyleCnt="8">
        <dgm:presLayoutVars>
          <dgm:chMax val="1"/>
          <dgm:chPref val="1"/>
          <dgm:bulletEnabled val="1"/>
        </dgm:presLayoutVars>
      </dgm:prSet>
      <dgm:spPr/>
    </dgm:pt>
    <dgm:pt modelId="{FEFE1CEE-4D32-4440-8C1E-655617C6F4B0}" type="pres">
      <dgm:prSet presAssocID="{57A805BB-4A2C-3A43-BF85-DD34AFA45A7B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1367CEF6-6297-7740-B7EB-F1E8F12B992A}" type="pres">
      <dgm:prSet presAssocID="{57A805BB-4A2C-3A43-BF85-DD34AFA45A7B}" presName="BalanceSpacing" presStyleCnt="0"/>
      <dgm:spPr/>
    </dgm:pt>
    <dgm:pt modelId="{C0542EE7-6565-7A41-A27E-A56EFAABEA78}" type="pres">
      <dgm:prSet presAssocID="{57A805BB-4A2C-3A43-BF85-DD34AFA45A7B}" presName="BalanceSpacing1" presStyleCnt="0"/>
      <dgm:spPr/>
    </dgm:pt>
    <dgm:pt modelId="{EA6EED70-20AB-BE4F-9F4D-2C5ACAFB1D4B}" type="pres">
      <dgm:prSet presAssocID="{5BD2893E-7033-194B-9AAC-C451F58FA8AB}" presName="Accent1Text" presStyleLbl="node1" presStyleIdx="3" presStyleCnt="8"/>
      <dgm:spPr/>
    </dgm:pt>
    <dgm:pt modelId="{295BCDEA-5456-BA44-976D-D6C876F15EE5}" type="pres">
      <dgm:prSet presAssocID="{5BD2893E-7033-194B-9AAC-C451F58FA8AB}" presName="spaceBetweenRectangles" presStyleCnt="0"/>
      <dgm:spPr/>
    </dgm:pt>
    <dgm:pt modelId="{29829203-7985-9543-9BA2-6622F1184AA4}" type="pres">
      <dgm:prSet presAssocID="{4C3BB83C-121D-744E-9F8C-D99A44969278}" presName="composite" presStyleCnt="0"/>
      <dgm:spPr/>
    </dgm:pt>
    <dgm:pt modelId="{C346C86B-4BE2-154A-937C-CACE7521D964}" type="pres">
      <dgm:prSet presAssocID="{4C3BB83C-121D-744E-9F8C-D99A44969278}" presName="Parent1" presStyleLbl="node1" presStyleIdx="4" presStyleCnt="8">
        <dgm:presLayoutVars>
          <dgm:chMax val="1"/>
          <dgm:chPref val="1"/>
          <dgm:bulletEnabled val="1"/>
        </dgm:presLayoutVars>
      </dgm:prSet>
      <dgm:spPr/>
    </dgm:pt>
    <dgm:pt modelId="{420D3F82-255E-A840-81FF-47521F7384B0}" type="pres">
      <dgm:prSet presAssocID="{4C3BB83C-121D-744E-9F8C-D99A44969278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C61807BD-8448-AF48-9864-A172F7108E2C}" type="pres">
      <dgm:prSet presAssocID="{4C3BB83C-121D-744E-9F8C-D99A44969278}" presName="BalanceSpacing" presStyleCnt="0"/>
      <dgm:spPr/>
    </dgm:pt>
    <dgm:pt modelId="{BD155A6B-9C27-4A48-B872-E27B267F1F31}" type="pres">
      <dgm:prSet presAssocID="{4C3BB83C-121D-744E-9F8C-D99A44969278}" presName="BalanceSpacing1" presStyleCnt="0"/>
      <dgm:spPr/>
    </dgm:pt>
    <dgm:pt modelId="{8357A966-B1CA-D846-A7D3-351B3120138B}" type="pres">
      <dgm:prSet presAssocID="{C33D1F58-9D3C-B540-9243-A9F3E00CDDF3}" presName="Accent1Text" presStyleLbl="node1" presStyleIdx="5" presStyleCnt="8"/>
      <dgm:spPr/>
    </dgm:pt>
    <dgm:pt modelId="{58BAD5E5-B0E1-AB41-BF45-75E2ED5790F8}" type="pres">
      <dgm:prSet presAssocID="{C33D1F58-9D3C-B540-9243-A9F3E00CDDF3}" presName="spaceBetweenRectangles" presStyleCnt="0"/>
      <dgm:spPr/>
    </dgm:pt>
    <dgm:pt modelId="{9BF5D371-9CE8-7345-9491-65575FA73088}" type="pres">
      <dgm:prSet presAssocID="{1F33367D-7E5F-E043-8D7C-993015C24C41}" presName="composite" presStyleCnt="0"/>
      <dgm:spPr/>
    </dgm:pt>
    <dgm:pt modelId="{53803B9E-4454-3C43-819A-68D4A861C908}" type="pres">
      <dgm:prSet presAssocID="{1F33367D-7E5F-E043-8D7C-993015C24C41}" presName="Parent1" presStyleLbl="node1" presStyleIdx="6" presStyleCnt="8" custLinFactX="61933" custLinFactNeighborX="100000" custLinFactNeighborY="-86616">
        <dgm:presLayoutVars>
          <dgm:chMax val="1"/>
          <dgm:chPref val="1"/>
          <dgm:bulletEnabled val="1"/>
        </dgm:presLayoutVars>
      </dgm:prSet>
      <dgm:spPr/>
    </dgm:pt>
    <dgm:pt modelId="{211C6E4A-9923-8647-9A50-3B7577A18F89}" type="pres">
      <dgm:prSet presAssocID="{1F33367D-7E5F-E043-8D7C-993015C24C41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11BBC2E9-DFC7-3841-B9B7-5A7CA16EB68F}" type="pres">
      <dgm:prSet presAssocID="{1F33367D-7E5F-E043-8D7C-993015C24C41}" presName="BalanceSpacing" presStyleCnt="0"/>
      <dgm:spPr/>
    </dgm:pt>
    <dgm:pt modelId="{50BEC2AF-0211-6D46-8DDD-7BD8EA4A431B}" type="pres">
      <dgm:prSet presAssocID="{1F33367D-7E5F-E043-8D7C-993015C24C41}" presName="BalanceSpacing1" presStyleCnt="0"/>
      <dgm:spPr/>
    </dgm:pt>
    <dgm:pt modelId="{C51BD19A-BB4E-8548-A7E9-E94D992E8AF3}" type="pres">
      <dgm:prSet presAssocID="{E0863B5C-D271-3C4E-924E-9384B6FE415C}" presName="Accent1Text" presStyleLbl="node1" presStyleIdx="7" presStyleCnt="8" custLinFactY="-100000" custLinFactNeighborX="52778" custLinFactNeighborY="-154292"/>
      <dgm:spPr/>
    </dgm:pt>
  </dgm:ptLst>
  <dgm:cxnLst>
    <dgm:cxn modelId="{A9615B02-3163-DD4E-B52E-601B7FD54180}" type="presOf" srcId="{4C3BB83C-121D-744E-9F8C-D99A44969278}" destId="{C346C86B-4BE2-154A-937C-CACE7521D964}" srcOrd="0" destOrd="0" presId="urn:microsoft.com/office/officeart/2008/layout/AlternatingHexagons"/>
    <dgm:cxn modelId="{6276C509-1F7E-2E43-B38D-40A0032E592F}" type="presOf" srcId="{09B69F08-AF01-154A-8979-BABBD05B79B1}" destId="{100ED949-8978-144A-B70D-ABA0FB2DA61B}" srcOrd="0" destOrd="0" presId="urn:microsoft.com/office/officeart/2008/layout/AlternatingHexagons"/>
    <dgm:cxn modelId="{7FB41638-415C-884F-A004-90685189D798}" type="presOf" srcId="{5BD2893E-7033-194B-9AAC-C451F58FA8AB}" destId="{EA6EED70-20AB-BE4F-9F4D-2C5ACAFB1D4B}" srcOrd="0" destOrd="0" presId="urn:microsoft.com/office/officeart/2008/layout/AlternatingHexagons"/>
    <dgm:cxn modelId="{B05C5D6A-DFD2-8E4E-AC8A-96E8E3C7C354}" type="presOf" srcId="{C33D1F58-9D3C-B540-9243-A9F3E00CDDF3}" destId="{8357A966-B1CA-D846-A7D3-351B3120138B}" srcOrd="0" destOrd="0" presId="urn:microsoft.com/office/officeart/2008/layout/AlternatingHexagons"/>
    <dgm:cxn modelId="{6A3BD275-9E8F-404C-B4DD-AE73016E31D7}" type="presOf" srcId="{E498645C-A5CA-3047-9393-F066B10E76DC}" destId="{6E5512AD-3D90-664A-AAD4-14E918C19050}" srcOrd="0" destOrd="0" presId="urn:microsoft.com/office/officeart/2008/layout/AlternatingHexagons"/>
    <dgm:cxn modelId="{CBABCB78-5B3E-FB4D-BA10-669F72EA79AA}" srcId="{E498645C-A5CA-3047-9393-F066B10E76DC}" destId="{57A805BB-4A2C-3A43-BF85-DD34AFA45A7B}" srcOrd="1" destOrd="0" parTransId="{CD7F480A-742A-2546-9616-21054D9BE99E}" sibTransId="{5BD2893E-7033-194B-9AAC-C451F58FA8AB}"/>
    <dgm:cxn modelId="{8B575D7A-030A-9C44-990F-D92684EDA976}" srcId="{1F33367D-7E5F-E043-8D7C-993015C24C41}" destId="{E23BF50E-1F28-CB49-BD83-BD6B870F6A3C}" srcOrd="0" destOrd="0" parTransId="{70436BED-8EC9-4247-A4A7-E5A116CD7B4D}" sibTransId="{4CD83B6B-D01B-C044-9A6C-485706361506}"/>
    <dgm:cxn modelId="{A2F7279D-578C-E343-A5E4-69D846CF5927}" type="presOf" srcId="{57A805BB-4A2C-3A43-BF85-DD34AFA45A7B}" destId="{6BB9CE2B-7110-4E46-A375-973F1A997AB0}" srcOrd="0" destOrd="0" presId="urn:microsoft.com/office/officeart/2008/layout/AlternatingHexagons"/>
    <dgm:cxn modelId="{FFDA28A0-9894-654A-9414-FF7AF97E343E}" type="presOf" srcId="{E0863B5C-D271-3C4E-924E-9384B6FE415C}" destId="{C51BD19A-BB4E-8548-A7E9-E94D992E8AF3}" srcOrd="0" destOrd="0" presId="urn:microsoft.com/office/officeart/2008/layout/AlternatingHexagons"/>
    <dgm:cxn modelId="{E22008BA-1DF3-7744-A3B5-89356C50F1F1}" type="presOf" srcId="{E23BF50E-1F28-CB49-BD83-BD6B870F6A3C}" destId="{211C6E4A-9923-8647-9A50-3B7577A18F89}" srcOrd="0" destOrd="0" presId="urn:microsoft.com/office/officeart/2008/layout/AlternatingHexagons"/>
    <dgm:cxn modelId="{F1AD4EBE-8196-9E41-99BD-B4905B700589}" srcId="{E498645C-A5CA-3047-9393-F066B10E76DC}" destId="{4C3BB83C-121D-744E-9F8C-D99A44969278}" srcOrd="2" destOrd="0" parTransId="{0080A754-1554-4841-8154-6BECD1FB2A91}" sibTransId="{C33D1F58-9D3C-B540-9243-A9F3E00CDDF3}"/>
    <dgm:cxn modelId="{1A45C8C3-F098-4E40-A51C-17282C0F8583}" srcId="{E498645C-A5CA-3047-9393-F066B10E76DC}" destId="{09B69F08-AF01-154A-8979-BABBD05B79B1}" srcOrd="0" destOrd="0" parTransId="{C31070F7-1465-9C4C-8F7D-173CAF0E8C30}" sibTransId="{3DB280D0-95B1-444F-93DF-0B8AE9F076DF}"/>
    <dgm:cxn modelId="{455849DF-01F9-EB48-8B5A-7881C581B8B5}" type="presOf" srcId="{1F33367D-7E5F-E043-8D7C-993015C24C41}" destId="{53803B9E-4454-3C43-819A-68D4A861C908}" srcOrd="0" destOrd="0" presId="urn:microsoft.com/office/officeart/2008/layout/AlternatingHexagons"/>
    <dgm:cxn modelId="{4FBAC2E8-FA49-E047-8881-B64675554D80}" type="presOf" srcId="{3DB280D0-95B1-444F-93DF-0B8AE9F076DF}" destId="{70F920B6-8889-914B-A246-82A950F21951}" srcOrd="0" destOrd="0" presId="urn:microsoft.com/office/officeart/2008/layout/AlternatingHexagons"/>
    <dgm:cxn modelId="{DAEB83FA-E9B9-1040-B118-44C23758739C}" srcId="{E498645C-A5CA-3047-9393-F066B10E76DC}" destId="{1F33367D-7E5F-E043-8D7C-993015C24C41}" srcOrd="3" destOrd="0" parTransId="{719F5C8A-425D-5844-ADBF-D9783A769E23}" sibTransId="{E0863B5C-D271-3C4E-924E-9384B6FE415C}"/>
    <dgm:cxn modelId="{E89F8813-3AE7-EC43-8CDD-F19C35BA3BD6}" type="presParOf" srcId="{6E5512AD-3D90-664A-AAD4-14E918C19050}" destId="{99145813-A318-9B4A-9838-55D20AA87328}" srcOrd="0" destOrd="0" presId="urn:microsoft.com/office/officeart/2008/layout/AlternatingHexagons"/>
    <dgm:cxn modelId="{3E242CF0-AEAB-D246-993F-6445DA073071}" type="presParOf" srcId="{99145813-A318-9B4A-9838-55D20AA87328}" destId="{100ED949-8978-144A-B70D-ABA0FB2DA61B}" srcOrd="0" destOrd="0" presId="urn:microsoft.com/office/officeart/2008/layout/AlternatingHexagons"/>
    <dgm:cxn modelId="{FFD75827-0CE1-B44F-B95F-135B54BF3BFC}" type="presParOf" srcId="{99145813-A318-9B4A-9838-55D20AA87328}" destId="{C5A87872-361A-BB44-8098-E2C1EDED0C73}" srcOrd="1" destOrd="0" presId="urn:microsoft.com/office/officeart/2008/layout/AlternatingHexagons"/>
    <dgm:cxn modelId="{9824B01F-360A-9E49-82EF-AE1180B4EAA3}" type="presParOf" srcId="{99145813-A318-9B4A-9838-55D20AA87328}" destId="{105EC125-6F0C-7C4C-9125-4E43862AC8AD}" srcOrd="2" destOrd="0" presId="urn:microsoft.com/office/officeart/2008/layout/AlternatingHexagons"/>
    <dgm:cxn modelId="{D13AC073-1FAC-964F-BB51-D04206BB9F3E}" type="presParOf" srcId="{99145813-A318-9B4A-9838-55D20AA87328}" destId="{2E67E913-17D9-5540-AF91-86DDD6075C94}" srcOrd="3" destOrd="0" presId="urn:microsoft.com/office/officeart/2008/layout/AlternatingHexagons"/>
    <dgm:cxn modelId="{2A564B30-9E28-A540-A06C-8BE88F8DB005}" type="presParOf" srcId="{99145813-A318-9B4A-9838-55D20AA87328}" destId="{70F920B6-8889-914B-A246-82A950F21951}" srcOrd="4" destOrd="0" presId="urn:microsoft.com/office/officeart/2008/layout/AlternatingHexagons"/>
    <dgm:cxn modelId="{B5F7AADB-DA04-BA46-8BCD-FCDF83195E07}" type="presParOf" srcId="{6E5512AD-3D90-664A-AAD4-14E918C19050}" destId="{E06F63F2-B502-3A4F-915D-526E596A226B}" srcOrd="1" destOrd="0" presId="urn:microsoft.com/office/officeart/2008/layout/AlternatingHexagons"/>
    <dgm:cxn modelId="{067EC24B-6ACF-9C4F-98D3-A9D469DDDF06}" type="presParOf" srcId="{6E5512AD-3D90-664A-AAD4-14E918C19050}" destId="{6D019CC1-3747-4E47-A953-9075350A2F4A}" srcOrd="2" destOrd="0" presId="urn:microsoft.com/office/officeart/2008/layout/AlternatingHexagons"/>
    <dgm:cxn modelId="{8C4DB66E-6B9C-FA45-9C3B-4F91F31BA4D2}" type="presParOf" srcId="{6D019CC1-3747-4E47-A953-9075350A2F4A}" destId="{6BB9CE2B-7110-4E46-A375-973F1A997AB0}" srcOrd="0" destOrd="0" presId="urn:microsoft.com/office/officeart/2008/layout/AlternatingHexagons"/>
    <dgm:cxn modelId="{33BA593A-123D-8041-AD4C-2B560A5E7CD9}" type="presParOf" srcId="{6D019CC1-3747-4E47-A953-9075350A2F4A}" destId="{FEFE1CEE-4D32-4440-8C1E-655617C6F4B0}" srcOrd="1" destOrd="0" presId="urn:microsoft.com/office/officeart/2008/layout/AlternatingHexagons"/>
    <dgm:cxn modelId="{098ACFFB-D616-7749-86A8-7E2A06B834B7}" type="presParOf" srcId="{6D019CC1-3747-4E47-A953-9075350A2F4A}" destId="{1367CEF6-6297-7740-B7EB-F1E8F12B992A}" srcOrd="2" destOrd="0" presId="urn:microsoft.com/office/officeart/2008/layout/AlternatingHexagons"/>
    <dgm:cxn modelId="{2EE8FBF1-75FD-4044-A691-E7B0B73363AC}" type="presParOf" srcId="{6D019CC1-3747-4E47-A953-9075350A2F4A}" destId="{C0542EE7-6565-7A41-A27E-A56EFAABEA78}" srcOrd="3" destOrd="0" presId="urn:microsoft.com/office/officeart/2008/layout/AlternatingHexagons"/>
    <dgm:cxn modelId="{3CBBA580-3295-3B49-BBB0-FED4C7DBE397}" type="presParOf" srcId="{6D019CC1-3747-4E47-A953-9075350A2F4A}" destId="{EA6EED70-20AB-BE4F-9F4D-2C5ACAFB1D4B}" srcOrd="4" destOrd="0" presId="urn:microsoft.com/office/officeart/2008/layout/AlternatingHexagons"/>
    <dgm:cxn modelId="{404E850D-CEEC-2A42-995B-D68FE585AD56}" type="presParOf" srcId="{6E5512AD-3D90-664A-AAD4-14E918C19050}" destId="{295BCDEA-5456-BA44-976D-D6C876F15EE5}" srcOrd="3" destOrd="0" presId="urn:microsoft.com/office/officeart/2008/layout/AlternatingHexagons"/>
    <dgm:cxn modelId="{2469CCD3-C9FA-DD48-9030-6BBB8C3229DE}" type="presParOf" srcId="{6E5512AD-3D90-664A-AAD4-14E918C19050}" destId="{29829203-7985-9543-9BA2-6622F1184AA4}" srcOrd="4" destOrd="0" presId="urn:microsoft.com/office/officeart/2008/layout/AlternatingHexagons"/>
    <dgm:cxn modelId="{E6929BDF-41C0-EA44-A830-74E31A65F5EC}" type="presParOf" srcId="{29829203-7985-9543-9BA2-6622F1184AA4}" destId="{C346C86B-4BE2-154A-937C-CACE7521D964}" srcOrd="0" destOrd="0" presId="urn:microsoft.com/office/officeart/2008/layout/AlternatingHexagons"/>
    <dgm:cxn modelId="{B08090C4-4152-D74F-AA54-DF13B33BCCD8}" type="presParOf" srcId="{29829203-7985-9543-9BA2-6622F1184AA4}" destId="{420D3F82-255E-A840-81FF-47521F7384B0}" srcOrd="1" destOrd="0" presId="urn:microsoft.com/office/officeart/2008/layout/AlternatingHexagons"/>
    <dgm:cxn modelId="{0110DE41-0DAC-954D-A198-F598055F9E42}" type="presParOf" srcId="{29829203-7985-9543-9BA2-6622F1184AA4}" destId="{C61807BD-8448-AF48-9864-A172F7108E2C}" srcOrd="2" destOrd="0" presId="urn:microsoft.com/office/officeart/2008/layout/AlternatingHexagons"/>
    <dgm:cxn modelId="{B39A6DD9-D603-E640-8098-E821038FBB89}" type="presParOf" srcId="{29829203-7985-9543-9BA2-6622F1184AA4}" destId="{BD155A6B-9C27-4A48-B872-E27B267F1F31}" srcOrd="3" destOrd="0" presId="urn:microsoft.com/office/officeart/2008/layout/AlternatingHexagons"/>
    <dgm:cxn modelId="{500E1842-8DC0-8E43-8DCF-F836F56D2BFD}" type="presParOf" srcId="{29829203-7985-9543-9BA2-6622F1184AA4}" destId="{8357A966-B1CA-D846-A7D3-351B3120138B}" srcOrd="4" destOrd="0" presId="urn:microsoft.com/office/officeart/2008/layout/AlternatingHexagons"/>
    <dgm:cxn modelId="{7DA4F5E0-3A75-D54F-BCBB-0AF99145A072}" type="presParOf" srcId="{6E5512AD-3D90-664A-AAD4-14E918C19050}" destId="{58BAD5E5-B0E1-AB41-BF45-75E2ED5790F8}" srcOrd="5" destOrd="0" presId="urn:microsoft.com/office/officeart/2008/layout/AlternatingHexagons"/>
    <dgm:cxn modelId="{17F9E00C-F0A7-7646-9802-7385A3FF794B}" type="presParOf" srcId="{6E5512AD-3D90-664A-AAD4-14E918C19050}" destId="{9BF5D371-9CE8-7345-9491-65575FA73088}" srcOrd="6" destOrd="0" presId="urn:microsoft.com/office/officeart/2008/layout/AlternatingHexagons"/>
    <dgm:cxn modelId="{F076CE77-62A4-6C4A-A1F3-F1A7FC89CA5B}" type="presParOf" srcId="{9BF5D371-9CE8-7345-9491-65575FA73088}" destId="{53803B9E-4454-3C43-819A-68D4A861C908}" srcOrd="0" destOrd="0" presId="urn:microsoft.com/office/officeart/2008/layout/AlternatingHexagons"/>
    <dgm:cxn modelId="{B1B8BD73-3080-6745-A110-01AB19AE5168}" type="presParOf" srcId="{9BF5D371-9CE8-7345-9491-65575FA73088}" destId="{211C6E4A-9923-8647-9A50-3B7577A18F89}" srcOrd="1" destOrd="0" presId="urn:microsoft.com/office/officeart/2008/layout/AlternatingHexagons"/>
    <dgm:cxn modelId="{4C53EB17-2197-A34C-964F-63539931B554}" type="presParOf" srcId="{9BF5D371-9CE8-7345-9491-65575FA73088}" destId="{11BBC2E9-DFC7-3841-B9B7-5A7CA16EB68F}" srcOrd="2" destOrd="0" presId="urn:microsoft.com/office/officeart/2008/layout/AlternatingHexagons"/>
    <dgm:cxn modelId="{39FB87F6-50F1-8B45-9D3F-63862DFB18CF}" type="presParOf" srcId="{9BF5D371-9CE8-7345-9491-65575FA73088}" destId="{50BEC2AF-0211-6D46-8DDD-7BD8EA4A431B}" srcOrd="3" destOrd="0" presId="urn:microsoft.com/office/officeart/2008/layout/AlternatingHexagons"/>
    <dgm:cxn modelId="{AB05D157-E8DE-B146-A7B9-494DAF0FECB6}" type="presParOf" srcId="{9BF5D371-9CE8-7345-9491-65575FA73088}" destId="{C51BD19A-BB4E-8548-A7E9-E94D992E8AF3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5D1C232-DD1B-41C0-87C7-7A48BCA3511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285DC837-770F-4FE6-B498-AB5D7D9A1974}">
      <dgm:prSet/>
      <dgm:spPr/>
      <dgm:t>
        <a:bodyPr/>
        <a:lstStyle/>
        <a:p>
          <a:r>
            <a:rPr lang="en-US" b="0" i="0"/>
            <a:t>Button</a:t>
          </a:r>
          <a:endParaRPr lang="en-US"/>
        </a:p>
      </dgm:t>
    </dgm:pt>
    <dgm:pt modelId="{A428258E-7B93-41A1-99AC-6B3540C2C31E}" type="parTrans" cxnId="{6403EC91-5957-4473-B8FB-D6BE164BCF18}">
      <dgm:prSet/>
      <dgm:spPr/>
      <dgm:t>
        <a:bodyPr/>
        <a:lstStyle/>
        <a:p>
          <a:endParaRPr lang="en-US"/>
        </a:p>
      </dgm:t>
    </dgm:pt>
    <dgm:pt modelId="{25EC8FD3-D68A-4769-A115-03F6004EC697}" type="sibTrans" cxnId="{6403EC91-5957-4473-B8FB-D6BE164BCF18}">
      <dgm:prSet/>
      <dgm:spPr/>
      <dgm:t>
        <a:bodyPr/>
        <a:lstStyle/>
        <a:p>
          <a:endParaRPr lang="en-US"/>
        </a:p>
      </dgm:t>
    </dgm:pt>
    <dgm:pt modelId="{95653CD1-88FA-42AB-81C2-BAC7CEF6FE72}">
      <dgm:prSet/>
      <dgm:spPr/>
      <dgm:t>
        <a:bodyPr/>
        <a:lstStyle/>
        <a:p>
          <a:r>
            <a:rPr lang="en-US" b="0" i="0"/>
            <a:t>Label</a:t>
          </a:r>
          <a:endParaRPr lang="en-US"/>
        </a:p>
      </dgm:t>
    </dgm:pt>
    <dgm:pt modelId="{3E2155C4-A4D1-40A0-B005-C9A37543A6D4}" type="parTrans" cxnId="{A618C6EE-B6A4-4BF2-A3B2-8F1FE2F14A85}">
      <dgm:prSet/>
      <dgm:spPr/>
      <dgm:t>
        <a:bodyPr/>
        <a:lstStyle/>
        <a:p>
          <a:endParaRPr lang="en-US"/>
        </a:p>
      </dgm:t>
    </dgm:pt>
    <dgm:pt modelId="{0EDBE59F-E07A-4345-9063-A87E50FAAC6A}" type="sibTrans" cxnId="{A618C6EE-B6A4-4BF2-A3B2-8F1FE2F14A85}">
      <dgm:prSet/>
      <dgm:spPr/>
      <dgm:t>
        <a:bodyPr/>
        <a:lstStyle/>
        <a:p>
          <a:endParaRPr lang="en-US"/>
        </a:p>
      </dgm:t>
    </dgm:pt>
    <dgm:pt modelId="{82F7FB29-9C6C-40C4-ACBC-F1C3B189BCA7}">
      <dgm:prSet/>
      <dgm:spPr/>
      <dgm:t>
        <a:bodyPr/>
        <a:lstStyle/>
        <a:p>
          <a:r>
            <a:rPr lang="en-US" b="0" i="0"/>
            <a:t>Entry</a:t>
          </a:r>
          <a:endParaRPr lang="en-US"/>
        </a:p>
      </dgm:t>
    </dgm:pt>
    <dgm:pt modelId="{86527CCD-3D80-4576-85D5-392931F342D0}" type="parTrans" cxnId="{5FEFC4C8-D2EE-492A-9A47-84319A75C9F1}">
      <dgm:prSet/>
      <dgm:spPr/>
      <dgm:t>
        <a:bodyPr/>
        <a:lstStyle/>
        <a:p>
          <a:endParaRPr lang="en-US"/>
        </a:p>
      </dgm:t>
    </dgm:pt>
    <dgm:pt modelId="{D3A7AA68-6AE8-49C4-81AB-87E12AE41153}" type="sibTrans" cxnId="{5FEFC4C8-D2EE-492A-9A47-84319A75C9F1}">
      <dgm:prSet/>
      <dgm:spPr/>
      <dgm:t>
        <a:bodyPr/>
        <a:lstStyle/>
        <a:p>
          <a:endParaRPr lang="en-US"/>
        </a:p>
      </dgm:t>
    </dgm:pt>
    <dgm:pt modelId="{E2469F4F-7D1A-4F78-B895-6A2C1CF0078B}">
      <dgm:prSet/>
      <dgm:spPr/>
      <dgm:t>
        <a:bodyPr/>
        <a:lstStyle/>
        <a:p>
          <a:r>
            <a:rPr lang="en-US" b="0" i="0"/>
            <a:t>Switch </a:t>
          </a:r>
          <a:endParaRPr lang="en-US"/>
        </a:p>
      </dgm:t>
    </dgm:pt>
    <dgm:pt modelId="{3D26B3AF-7A42-4A2A-96FE-F5AD52C83D84}" type="parTrans" cxnId="{3617D9BC-88BA-4F7F-A514-1951D2A3CEAB}">
      <dgm:prSet/>
      <dgm:spPr/>
      <dgm:t>
        <a:bodyPr/>
        <a:lstStyle/>
        <a:p>
          <a:endParaRPr lang="en-US"/>
        </a:p>
      </dgm:t>
    </dgm:pt>
    <dgm:pt modelId="{4A7C400C-856C-49D2-9791-38AB2757E0BF}" type="sibTrans" cxnId="{3617D9BC-88BA-4F7F-A514-1951D2A3CEAB}">
      <dgm:prSet/>
      <dgm:spPr/>
      <dgm:t>
        <a:bodyPr/>
        <a:lstStyle/>
        <a:p>
          <a:endParaRPr lang="en-US"/>
        </a:p>
      </dgm:t>
    </dgm:pt>
    <dgm:pt modelId="{A6CA0495-41BC-412D-A1B5-DBF469D51D50}">
      <dgm:prSet/>
      <dgm:spPr/>
      <dgm:t>
        <a:bodyPr/>
        <a:lstStyle/>
        <a:p>
          <a:r>
            <a:rPr lang="en-US" b="0" i="0"/>
            <a:t>Activity Indicator</a:t>
          </a:r>
          <a:endParaRPr lang="en-US"/>
        </a:p>
      </dgm:t>
    </dgm:pt>
    <dgm:pt modelId="{C7133C02-D711-4213-972F-57C7AB767D2F}" type="parTrans" cxnId="{13EB69C3-B0CF-4E1F-989C-D36FE6224C82}">
      <dgm:prSet/>
      <dgm:spPr/>
      <dgm:t>
        <a:bodyPr/>
        <a:lstStyle/>
        <a:p>
          <a:endParaRPr lang="en-US"/>
        </a:p>
      </dgm:t>
    </dgm:pt>
    <dgm:pt modelId="{C84C682E-E9CF-4F7C-B5DF-E0F29F148826}" type="sibTrans" cxnId="{13EB69C3-B0CF-4E1F-989C-D36FE6224C82}">
      <dgm:prSet/>
      <dgm:spPr/>
      <dgm:t>
        <a:bodyPr/>
        <a:lstStyle/>
        <a:p>
          <a:endParaRPr lang="en-US"/>
        </a:p>
      </dgm:t>
    </dgm:pt>
    <dgm:pt modelId="{84A528CA-ACF0-4498-A1E6-20B757447EEF}" type="pres">
      <dgm:prSet presAssocID="{95D1C232-DD1B-41C0-87C7-7A48BCA35117}" presName="root" presStyleCnt="0">
        <dgm:presLayoutVars>
          <dgm:dir/>
          <dgm:resizeHandles val="exact"/>
        </dgm:presLayoutVars>
      </dgm:prSet>
      <dgm:spPr/>
    </dgm:pt>
    <dgm:pt modelId="{7A4E1305-3FD4-40A2-8BC2-DE8058DD5168}" type="pres">
      <dgm:prSet presAssocID="{285DC837-770F-4FE6-B498-AB5D7D9A1974}" presName="compNode" presStyleCnt="0"/>
      <dgm:spPr/>
    </dgm:pt>
    <dgm:pt modelId="{4B3B83E2-4B6E-49E0-8C44-B8537573974E}" type="pres">
      <dgm:prSet presAssocID="{285DC837-770F-4FE6-B498-AB5D7D9A1974}" presName="bgRect" presStyleLbl="bgShp" presStyleIdx="0" presStyleCnt="5"/>
      <dgm:spPr/>
    </dgm:pt>
    <dgm:pt modelId="{3D18DE83-44C6-4F62-B337-F9FEE2306CF6}" type="pres">
      <dgm:prSet presAssocID="{285DC837-770F-4FE6-B498-AB5D7D9A197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rsor"/>
        </a:ext>
      </dgm:extLst>
    </dgm:pt>
    <dgm:pt modelId="{A39E6A5F-4F3C-45D3-8F1B-F84E8D6AA7D0}" type="pres">
      <dgm:prSet presAssocID="{285DC837-770F-4FE6-B498-AB5D7D9A1974}" presName="spaceRect" presStyleCnt="0"/>
      <dgm:spPr/>
    </dgm:pt>
    <dgm:pt modelId="{948F1912-E8AC-4A9D-986B-650B99BB5CD3}" type="pres">
      <dgm:prSet presAssocID="{285DC837-770F-4FE6-B498-AB5D7D9A1974}" presName="parTx" presStyleLbl="revTx" presStyleIdx="0" presStyleCnt="5">
        <dgm:presLayoutVars>
          <dgm:chMax val="0"/>
          <dgm:chPref val="0"/>
        </dgm:presLayoutVars>
      </dgm:prSet>
      <dgm:spPr/>
    </dgm:pt>
    <dgm:pt modelId="{67538B7D-5E32-4799-8CCD-ABF3ED0F0BD4}" type="pres">
      <dgm:prSet presAssocID="{25EC8FD3-D68A-4769-A115-03F6004EC697}" presName="sibTrans" presStyleCnt="0"/>
      <dgm:spPr/>
    </dgm:pt>
    <dgm:pt modelId="{8846503D-5545-45B4-9001-AA4536A1C94B}" type="pres">
      <dgm:prSet presAssocID="{95653CD1-88FA-42AB-81C2-BAC7CEF6FE72}" presName="compNode" presStyleCnt="0"/>
      <dgm:spPr/>
    </dgm:pt>
    <dgm:pt modelId="{6D2C26DC-A908-42FE-B057-3D419EEB06E0}" type="pres">
      <dgm:prSet presAssocID="{95653CD1-88FA-42AB-81C2-BAC7CEF6FE72}" presName="bgRect" presStyleLbl="bgShp" presStyleIdx="1" presStyleCnt="5"/>
      <dgm:spPr/>
    </dgm:pt>
    <dgm:pt modelId="{4E6FB616-E416-4C6F-A04A-B3054B3D1ACB}" type="pres">
      <dgm:prSet presAssocID="{95653CD1-88FA-42AB-81C2-BAC7CEF6FE7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g"/>
        </a:ext>
      </dgm:extLst>
    </dgm:pt>
    <dgm:pt modelId="{D97438C8-F858-4BC3-A568-2AA4435E3042}" type="pres">
      <dgm:prSet presAssocID="{95653CD1-88FA-42AB-81C2-BAC7CEF6FE72}" presName="spaceRect" presStyleCnt="0"/>
      <dgm:spPr/>
    </dgm:pt>
    <dgm:pt modelId="{1047E498-5369-47AC-883D-2A7984529DE1}" type="pres">
      <dgm:prSet presAssocID="{95653CD1-88FA-42AB-81C2-BAC7CEF6FE72}" presName="parTx" presStyleLbl="revTx" presStyleIdx="1" presStyleCnt="5">
        <dgm:presLayoutVars>
          <dgm:chMax val="0"/>
          <dgm:chPref val="0"/>
        </dgm:presLayoutVars>
      </dgm:prSet>
      <dgm:spPr/>
    </dgm:pt>
    <dgm:pt modelId="{3381F24E-23E9-4522-B354-F87D5BBDCC40}" type="pres">
      <dgm:prSet presAssocID="{0EDBE59F-E07A-4345-9063-A87E50FAAC6A}" presName="sibTrans" presStyleCnt="0"/>
      <dgm:spPr/>
    </dgm:pt>
    <dgm:pt modelId="{3DC8707A-65F3-474A-BB76-B1ECBA02F11A}" type="pres">
      <dgm:prSet presAssocID="{82F7FB29-9C6C-40C4-ACBC-F1C3B189BCA7}" presName="compNode" presStyleCnt="0"/>
      <dgm:spPr/>
    </dgm:pt>
    <dgm:pt modelId="{05A0245D-0190-46BC-BB16-DC93E1310ED1}" type="pres">
      <dgm:prSet presAssocID="{82F7FB29-9C6C-40C4-ACBC-F1C3B189BCA7}" presName="bgRect" presStyleLbl="bgShp" presStyleIdx="2" presStyleCnt="5"/>
      <dgm:spPr/>
    </dgm:pt>
    <dgm:pt modelId="{17B489D2-2BAC-404D-871C-A752C46CE223}" type="pres">
      <dgm:prSet presAssocID="{82F7FB29-9C6C-40C4-ACBC-F1C3B189BCA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bidden"/>
        </a:ext>
      </dgm:extLst>
    </dgm:pt>
    <dgm:pt modelId="{5B87D0CC-7AD8-46D2-BE43-1C1BAB6F5A60}" type="pres">
      <dgm:prSet presAssocID="{82F7FB29-9C6C-40C4-ACBC-F1C3B189BCA7}" presName="spaceRect" presStyleCnt="0"/>
      <dgm:spPr/>
    </dgm:pt>
    <dgm:pt modelId="{3A659337-868C-42A0-B2EE-ECF894ECCC5D}" type="pres">
      <dgm:prSet presAssocID="{82F7FB29-9C6C-40C4-ACBC-F1C3B189BCA7}" presName="parTx" presStyleLbl="revTx" presStyleIdx="2" presStyleCnt="5">
        <dgm:presLayoutVars>
          <dgm:chMax val="0"/>
          <dgm:chPref val="0"/>
        </dgm:presLayoutVars>
      </dgm:prSet>
      <dgm:spPr/>
    </dgm:pt>
    <dgm:pt modelId="{A693C252-4A6C-48AA-92EF-C49A058AE369}" type="pres">
      <dgm:prSet presAssocID="{D3A7AA68-6AE8-49C4-81AB-87E12AE41153}" presName="sibTrans" presStyleCnt="0"/>
      <dgm:spPr/>
    </dgm:pt>
    <dgm:pt modelId="{E67373F2-A8C9-45C8-9526-74C52438B68F}" type="pres">
      <dgm:prSet presAssocID="{E2469F4F-7D1A-4F78-B895-6A2C1CF0078B}" presName="compNode" presStyleCnt="0"/>
      <dgm:spPr/>
    </dgm:pt>
    <dgm:pt modelId="{F529A99E-9370-4AE2-A73F-A26DC25C774B}" type="pres">
      <dgm:prSet presAssocID="{E2469F4F-7D1A-4F78-B895-6A2C1CF0078B}" presName="bgRect" presStyleLbl="bgShp" presStyleIdx="3" presStyleCnt="5"/>
      <dgm:spPr/>
    </dgm:pt>
    <dgm:pt modelId="{AB1FB262-F389-4B36-AEA6-59A2D336C248}" type="pres">
      <dgm:prSet presAssocID="{E2469F4F-7D1A-4F78-B895-6A2C1CF0078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wer"/>
        </a:ext>
      </dgm:extLst>
    </dgm:pt>
    <dgm:pt modelId="{8D82020A-6B61-4184-A52E-1BBF6F4E7A76}" type="pres">
      <dgm:prSet presAssocID="{E2469F4F-7D1A-4F78-B895-6A2C1CF0078B}" presName="spaceRect" presStyleCnt="0"/>
      <dgm:spPr/>
    </dgm:pt>
    <dgm:pt modelId="{9D4AF77E-38CF-42C3-842D-E6C682FB2FC3}" type="pres">
      <dgm:prSet presAssocID="{E2469F4F-7D1A-4F78-B895-6A2C1CF0078B}" presName="parTx" presStyleLbl="revTx" presStyleIdx="3" presStyleCnt="5">
        <dgm:presLayoutVars>
          <dgm:chMax val="0"/>
          <dgm:chPref val="0"/>
        </dgm:presLayoutVars>
      </dgm:prSet>
      <dgm:spPr/>
    </dgm:pt>
    <dgm:pt modelId="{E4FA2153-7286-4294-B13D-B4ABBF5F3918}" type="pres">
      <dgm:prSet presAssocID="{4A7C400C-856C-49D2-9791-38AB2757E0BF}" presName="sibTrans" presStyleCnt="0"/>
      <dgm:spPr/>
    </dgm:pt>
    <dgm:pt modelId="{387FAB08-662A-44F5-BDFD-45C2485908D2}" type="pres">
      <dgm:prSet presAssocID="{A6CA0495-41BC-412D-A1B5-DBF469D51D50}" presName="compNode" presStyleCnt="0"/>
      <dgm:spPr/>
    </dgm:pt>
    <dgm:pt modelId="{1CB2DC6E-3B00-41BF-964C-6C185C2C91A6}" type="pres">
      <dgm:prSet presAssocID="{A6CA0495-41BC-412D-A1B5-DBF469D51D50}" presName="bgRect" presStyleLbl="bgShp" presStyleIdx="4" presStyleCnt="5"/>
      <dgm:spPr/>
    </dgm:pt>
    <dgm:pt modelId="{6B5B664D-ADD3-4A95-98EB-0F33C4FA3F9B}" type="pres">
      <dgm:prSet presAssocID="{A6CA0495-41BC-412D-A1B5-DBF469D51D5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ACEB3FD-23F6-4CD2-9314-6AC4B456B451}" type="pres">
      <dgm:prSet presAssocID="{A6CA0495-41BC-412D-A1B5-DBF469D51D50}" presName="spaceRect" presStyleCnt="0"/>
      <dgm:spPr/>
    </dgm:pt>
    <dgm:pt modelId="{0AEE415F-95C5-414F-BE32-F30E11667CB6}" type="pres">
      <dgm:prSet presAssocID="{A6CA0495-41BC-412D-A1B5-DBF469D51D5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967BD3F-790B-49DB-AAD5-65F6D9637AC4}" type="presOf" srcId="{95653CD1-88FA-42AB-81C2-BAC7CEF6FE72}" destId="{1047E498-5369-47AC-883D-2A7984529DE1}" srcOrd="0" destOrd="0" presId="urn:microsoft.com/office/officeart/2018/2/layout/IconVerticalSolidList"/>
    <dgm:cxn modelId="{ACAFCD5C-1302-4D79-AE2D-8B8294BFF22E}" type="presOf" srcId="{82F7FB29-9C6C-40C4-ACBC-F1C3B189BCA7}" destId="{3A659337-868C-42A0-B2EE-ECF894ECCC5D}" srcOrd="0" destOrd="0" presId="urn:microsoft.com/office/officeart/2018/2/layout/IconVerticalSolidList"/>
    <dgm:cxn modelId="{7D2FB96C-B44D-4FD4-8544-9CB6E75DD33E}" type="presOf" srcId="{285DC837-770F-4FE6-B498-AB5D7D9A1974}" destId="{948F1912-E8AC-4A9D-986B-650B99BB5CD3}" srcOrd="0" destOrd="0" presId="urn:microsoft.com/office/officeart/2018/2/layout/IconVerticalSolidList"/>
    <dgm:cxn modelId="{C322B47F-4E03-43B2-8CBC-C6F4C3867211}" type="presOf" srcId="{95D1C232-DD1B-41C0-87C7-7A48BCA35117}" destId="{84A528CA-ACF0-4498-A1E6-20B757447EEF}" srcOrd="0" destOrd="0" presId="urn:microsoft.com/office/officeart/2018/2/layout/IconVerticalSolidList"/>
    <dgm:cxn modelId="{6403EC91-5957-4473-B8FB-D6BE164BCF18}" srcId="{95D1C232-DD1B-41C0-87C7-7A48BCA35117}" destId="{285DC837-770F-4FE6-B498-AB5D7D9A1974}" srcOrd="0" destOrd="0" parTransId="{A428258E-7B93-41A1-99AC-6B3540C2C31E}" sibTransId="{25EC8FD3-D68A-4769-A115-03F6004EC697}"/>
    <dgm:cxn modelId="{747718AC-6A1B-4FC6-9CE3-8F366A789A22}" type="presOf" srcId="{E2469F4F-7D1A-4F78-B895-6A2C1CF0078B}" destId="{9D4AF77E-38CF-42C3-842D-E6C682FB2FC3}" srcOrd="0" destOrd="0" presId="urn:microsoft.com/office/officeart/2018/2/layout/IconVerticalSolidList"/>
    <dgm:cxn modelId="{3617D9BC-88BA-4F7F-A514-1951D2A3CEAB}" srcId="{95D1C232-DD1B-41C0-87C7-7A48BCA35117}" destId="{E2469F4F-7D1A-4F78-B895-6A2C1CF0078B}" srcOrd="3" destOrd="0" parTransId="{3D26B3AF-7A42-4A2A-96FE-F5AD52C83D84}" sibTransId="{4A7C400C-856C-49D2-9791-38AB2757E0BF}"/>
    <dgm:cxn modelId="{13EB69C3-B0CF-4E1F-989C-D36FE6224C82}" srcId="{95D1C232-DD1B-41C0-87C7-7A48BCA35117}" destId="{A6CA0495-41BC-412D-A1B5-DBF469D51D50}" srcOrd="4" destOrd="0" parTransId="{C7133C02-D711-4213-972F-57C7AB767D2F}" sibTransId="{C84C682E-E9CF-4F7C-B5DF-E0F29F148826}"/>
    <dgm:cxn modelId="{5FEFC4C8-D2EE-492A-9A47-84319A75C9F1}" srcId="{95D1C232-DD1B-41C0-87C7-7A48BCA35117}" destId="{82F7FB29-9C6C-40C4-ACBC-F1C3B189BCA7}" srcOrd="2" destOrd="0" parTransId="{86527CCD-3D80-4576-85D5-392931F342D0}" sibTransId="{D3A7AA68-6AE8-49C4-81AB-87E12AE41153}"/>
    <dgm:cxn modelId="{C6FD0BD7-FC1A-4069-B2EE-5E8FA8360295}" type="presOf" srcId="{A6CA0495-41BC-412D-A1B5-DBF469D51D50}" destId="{0AEE415F-95C5-414F-BE32-F30E11667CB6}" srcOrd="0" destOrd="0" presId="urn:microsoft.com/office/officeart/2018/2/layout/IconVerticalSolidList"/>
    <dgm:cxn modelId="{A618C6EE-B6A4-4BF2-A3B2-8F1FE2F14A85}" srcId="{95D1C232-DD1B-41C0-87C7-7A48BCA35117}" destId="{95653CD1-88FA-42AB-81C2-BAC7CEF6FE72}" srcOrd="1" destOrd="0" parTransId="{3E2155C4-A4D1-40A0-B005-C9A37543A6D4}" sibTransId="{0EDBE59F-E07A-4345-9063-A87E50FAAC6A}"/>
    <dgm:cxn modelId="{6C9C1741-6F86-4935-9B8D-CEE4EB4B2686}" type="presParOf" srcId="{84A528CA-ACF0-4498-A1E6-20B757447EEF}" destId="{7A4E1305-3FD4-40A2-8BC2-DE8058DD5168}" srcOrd="0" destOrd="0" presId="urn:microsoft.com/office/officeart/2018/2/layout/IconVerticalSolidList"/>
    <dgm:cxn modelId="{A22F4091-8987-4652-A4BC-8C2099E8CFC4}" type="presParOf" srcId="{7A4E1305-3FD4-40A2-8BC2-DE8058DD5168}" destId="{4B3B83E2-4B6E-49E0-8C44-B8537573974E}" srcOrd="0" destOrd="0" presId="urn:microsoft.com/office/officeart/2018/2/layout/IconVerticalSolidList"/>
    <dgm:cxn modelId="{177F6127-2386-4D5B-8D59-DBF82B370A8B}" type="presParOf" srcId="{7A4E1305-3FD4-40A2-8BC2-DE8058DD5168}" destId="{3D18DE83-44C6-4F62-B337-F9FEE2306CF6}" srcOrd="1" destOrd="0" presId="urn:microsoft.com/office/officeart/2018/2/layout/IconVerticalSolidList"/>
    <dgm:cxn modelId="{445BBE0B-2A71-4E85-BF9A-CC6AC1AC2924}" type="presParOf" srcId="{7A4E1305-3FD4-40A2-8BC2-DE8058DD5168}" destId="{A39E6A5F-4F3C-45D3-8F1B-F84E8D6AA7D0}" srcOrd="2" destOrd="0" presId="urn:microsoft.com/office/officeart/2018/2/layout/IconVerticalSolidList"/>
    <dgm:cxn modelId="{5A0DD973-F213-447A-A01C-07471C65AB41}" type="presParOf" srcId="{7A4E1305-3FD4-40A2-8BC2-DE8058DD5168}" destId="{948F1912-E8AC-4A9D-986B-650B99BB5CD3}" srcOrd="3" destOrd="0" presId="urn:microsoft.com/office/officeart/2018/2/layout/IconVerticalSolidList"/>
    <dgm:cxn modelId="{F62AB26B-3DBE-4B58-8333-ADBD8A43C276}" type="presParOf" srcId="{84A528CA-ACF0-4498-A1E6-20B757447EEF}" destId="{67538B7D-5E32-4799-8CCD-ABF3ED0F0BD4}" srcOrd="1" destOrd="0" presId="urn:microsoft.com/office/officeart/2018/2/layout/IconVerticalSolidList"/>
    <dgm:cxn modelId="{B827E9F5-452C-4164-B275-25EE7DF501C0}" type="presParOf" srcId="{84A528CA-ACF0-4498-A1E6-20B757447EEF}" destId="{8846503D-5545-45B4-9001-AA4536A1C94B}" srcOrd="2" destOrd="0" presId="urn:microsoft.com/office/officeart/2018/2/layout/IconVerticalSolidList"/>
    <dgm:cxn modelId="{884CFB2C-BA4B-4202-B14B-C490FE058A49}" type="presParOf" srcId="{8846503D-5545-45B4-9001-AA4536A1C94B}" destId="{6D2C26DC-A908-42FE-B057-3D419EEB06E0}" srcOrd="0" destOrd="0" presId="urn:microsoft.com/office/officeart/2018/2/layout/IconVerticalSolidList"/>
    <dgm:cxn modelId="{2C45924F-CADD-403A-8E23-2CA1BBCF1FCF}" type="presParOf" srcId="{8846503D-5545-45B4-9001-AA4536A1C94B}" destId="{4E6FB616-E416-4C6F-A04A-B3054B3D1ACB}" srcOrd="1" destOrd="0" presId="urn:microsoft.com/office/officeart/2018/2/layout/IconVerticalSolidList"/>
    <dgm:cxn modelId="{22F55ED1-B5CC-4835-A563-EF36737291F5}" type="presParOf" srcId="{8846503D-5545-45B4-9001-AA4536A1C94B}" destId="{D97438C8-F858-4BC3-A568-2AA4435E3042}" srcOrd="2" destOrd="0" presId="urn:microsoft.com/office/officeart/2018/2/layout/IconVerticalSolidList"/>
    <dgm:cxn modelId="{226C12A4-4D3B-470B-B072-362E7E2E4653}" type="presParOf" srcId="{8846503D-5545-45B4-9001-AA4536A1C94B}" destId="{1047E498-5369-47AC-883D-2A7984529DE1}" srcOrd="3" destOrd="0" presId="urn:microsoft.com/office/officeart/2018/2/layout/IconVerticalSolidList"/>
    <dgm:cxn modelId="{331E5CA2-2B88-4ABE-AA23-E52D0EC95EB8}" type="presParOf" srcId="{84A528CA-ACF0-4498-A1E6-20B757447EEF}" destId="{3381F24E-23E9-4522-B354-F87D5BBDCC40}" srcOrd="3" destOrd="0" presId="urn:microsoft.com/office/officeart/2018/2/layout/IconVerticalSolidList"/>
    <dgm:cxn modelId="{5077E33B-7CF5-4E87-A7AB-F85116B4D70C}" type="presParOf" srcId="{84A528CA-ACF0-4498-A1E6-20B757447EEF}" destId="{3DC8707A-65F3-474A-BB76-B1ECBA02F11A}" srcOrd="4" destOrd="0" presId="urn:microsoft.com/office/officeart/2018/2/layout/IconVerticalSolidList"/>
    <dgm:cxn modelId="{F7138694-1592-41FA-ABF2-EAC4BB900026}" type="presParOf" srcId="{3DC8707A-65F3-474A-BB76-B1ECBA02F11A}" destId="{05A0245D-0190-46BC-BB16-DC93E1310ED1}" srcOrd="0" destOrd="0" presId="urn:microsoft.com/office/officeart/2018/2/layout/IconVerticalSolidList"/>
    <dgm:cxn modelId="{A5800E7D-27C9-4393-B092-4225626DC9F7}" type="presParOf" srcId="{3DC8707A-65F3-474A-BB76-B1ECBA02F11A}" destId="{17B489D2-2BAC-404D-871C-A752C46CE223}" srcOrd="1" destOrd="0" presId="urn:microsoft.com/office/officeart/2018/2/layout/IconVerticalSolidList"/>
    <dgm:cxn modelId="{AB9D60A3-9B57-4D6A-8E1F-7BB9F3F72BEB}" type="presParOf" srcId="{3DC8707A-65F3-474A-BB76-B1ECBA02F11A}" destId="{5B87D0CC-7AD8-46D2-BE43-1C1BAB6F5A60}" srcOrd="2" destOrd="0" presId="urn:microsoft.com/office/officeart/2018/2/layout/IconVerticalSolidList"/>
    <dgm:cxn modelId="{8D2CE7BA-0369-4B24-8C06-6DAE2A2CED8E}" type="presParOf" srcId="{3DC8707A-65F3-474A-BB76-B1ECBA02F11A}" destId="{3A659337-868C-42A0-B2EE-ECF894ECCC5D}" srcOrd="3" destOrd="0" presId="urn:microsoft.com/office/officeart/2018/2/layout/IconVerticalSolidList"/>
    <dgm:cxn modelId="{998AF5E1-0740-4F91-A40B-C7EE2C9C6847}" type="presParOf" srcId="{84A528CA-ACF0-4498-A1E6-20B757447EEF}" destId="{A693C252-4A6C-48AA-92EF-C49A058AE369}" srcOrd="5" destOrd="0" presId="urn:microsoft.com/office/officeart/2018/2/layout/IconVerticalSolidList"/>
    <dgm:cxn modelId="{9033BC1C-FBDB-49D3-8849-5522D6FF5596}" type="presParOf" srcId="{84A528CA-ACF0-4498-A1E6-20B757447EEF}" destId="{E67373F2-A8C9-45C8-9526-74C52438B68F}" srcOrd="6" destOrd="0" presId="urn:microsoft.com/office/officeart/2018/2/layout/IconVerticalSolidList"/>
    <dgm:cxn modelId="{FC39047C-6CBC-4F3F-BFF5-18045D3AABE7}" type="presParOf" srcId="{E67373F2-A8C9-45C8-9526-74C52438B68F}" destId="{F529A99E-9370-4AE2-A73F-A26DC25C774B}" srcOrd="0" destOrd="0" presId="urn:microsoft.com/office/officeart/2018/2/layout/IconVerticalSolidList"/>
    <dgm:cxn modelId="{10263F47-F6CA-43A2-9C92-5B172E5BE517}" type="presParOf" srcId="{E67373F2-A8C9-45C8-9526-74C52438B68F}" destId="{AB1FB262-F389-4B36-AEA6-59A2D336C248}" srcOrd="1" destOrd="0" presId="urn:microsoft.com/office/officeart/2018/2/layout/IconVerticalSolidList"/>
    <dgm:cxn modelId="{BB346B5B-5DF2-480A-B06F-4C98198DD3B1}" type="presParOf" srcId="{E67373F2-A8C9-45C8-9526-74C52438B68F}" destId="{8D82020A-6B61-4184-A52E-1BBF6F4E7A76}" srcOrd="2" destOrd="0" presId="urn:microsoft.com/office/officeart/2018/2/layout/IconVerticalSolidList"/>
    <dgm:cxn modelId="{602F31C3-944B-4AF4-A919-EC32B4552C19}" type="presParOf" srcId="{E67373F2-A8C9-45C8-9526-74C52438B68F}" destId="{9D4AF77E-38CF-42C3-842D-E6C682FB2FC3}" srcOrd="3" destOrd="0" presId="urn:microsoft.com/office/officeart/2018/2/layout/IconVerticalSolidList"/>
    <dgm:cxn modelId="{750F4D53-C4EB-42BE-9BAD-C44D84EE9979}" type="presParOf" srcId="{84A528CA-ACF0-4498-A1E6-20B757447EEF}" destId="{E4FA2153-7286-4294-B13D-B4ABBF5F3918}" srcOrd="7" destOrd="0" presId="urn:microsoft.com/office/officeart/2018/2/layout/IconVerticalSolidList"/>
    <dgm:cxn modelId="{728C84F8-6E07-4780-99EC-8663327969E7}" type="presParOf" srcId="{84A528CA-ACF0-4498-A1E6-20B757447EEF}" destId="{387FAB08-662A-44F5-BDFD-45C2485908D2}" srcOrd="8" destOrd="0" presId="urn:microsoft.com/office/officeart/2018/2/layout/IconVerticalSolidList"/>
    <dgm:cxn modelId="{086472FC-6ADF-4F19-AB2F-51173C566DD9}" type="presParOf" srcId="{387FAB08-662A-44F5-BDFD-45C2485908D2}" destId="{1CB2DC6E-3B00-41BF-964C-6C185C2C91A6}" srcOrd="0" destOrd="0" presId="urn:microsoft.com/office/officeart/2018/2/layout/IconVerticalSolidList"/>
    <dgm:cxn modelId="{C3C08F5B-C5EC-4DA5-97A9-38CA3304A224}" type="presParOf" srcId="{387FAB08-662A-44F5-BDFD-45C2485908D2}" destId="{6B5B664D-ADD3-4A95-98EB-0F33C4FA3F9B}" srcOrd="1" destOrd="0" presId="urn:microsoft.com/office/officeart/2018/2/layout/IconVerticalSolidList"/>
    <dgm:cxn modelId="{466C7575-7769-4B4C-A424-8FDC19699EBF}" type="presParOf" srcId="{387FAB08-662A-44F5-BDFD-45C2485908D2}" destId="{CACEB3FD-23F6-4CD2-9314-6AC4B456B451}" srcOrd="2" destOrd="0" presId="urn:microsoft.com/office/officeart/2018/2/layout/IconVerticalSolidList"/>
    <dgm:cxn modelId="{94CBB205-75A9-4A98-AC28-E6204350A56B}" type="presParOf" srcId="{387FAB08-662A-44F5-BDFD-45C2485908D2}" destId="{0AEE415F-95C5-414F-BE32-F30E11667CB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498645C-A5CA-3047-9393-F066B10E76DC}" type="doc">
      <dgm:prSet loTypeId="urn:microsoft.com/office/officeart/2008/layout/AlternatingHexagon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B69F08-AF01-154A-8979-BABBD05B79B1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Flexible Layout</a:t>
          </a:r>
        </a:p>
      </dgm:t>
    </dgm:pt>
    <dgm:pt modelId="{C31070F7-1465-9C4C-8F7D-173CAF0E8C30}" type="parTrans" cxnId="{1A45C8C3-F098-4E40-A51C-17282C0F8583}">
      <dgm:prSet/>
      <dgm:spPr/>
      <dgm:t>
        <a:bodyPr/>
        <a:lstStyle/>
        <a:p>
          <a:endParaRPr lang="en-US"/>
        </a:p>
      </dgm:t>
    </dgm:pt>
    <dgm:pt modelId="{3DB280D0-95B1-444F-93DF-0B8AE9F076DF}" type="sibTrans" cxnId="{1A45C8C3-F098-4E40-A51C-17282C0F8583}">
      <dgm:prSet/>
      <dgm:spPr>
        <a:solidFill>
          <a:srgbClr val="92D050"/>
        </a:solidFill>
      </dgm:spPr>
      <dgm:t>
        <a:bodyPr/>
        <a:lstStyle/>
        <a:p>
          <a:r>
            <a:rPr lang="en-US" dirty="0"/>
            <a:t>Standard Controls</a:t>
          </a:r>
        </a:p>
      </dgm:t>
    </dgm:pt>
    <dgm:pt modelId="{57A805BB-4A2C-3A43-BF85-DD34AFA45A7B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sz="1050" dirty="0"/>
            <a:t>Navigation</a:t>
          </a:r>
        </a:p>
      </dgm:t>
    </dgm:pt>
    <dgm:pt modelId="{CD7F480A-742A-2546-9616-21054D9BE99E}" type="parTrans" cxnId="{CBABCB78-5B3E-FB4D-BA10-669F72EA79AA}">
      <dgm:prSet/>
      <dgm:spPr/>
      <dgm:t>
        <a:bodyPr/>
        <a:lstStyle/>
        <a:p>
          <a:endParaRPr lang="en-US"/>
        </a:p>
      </dgm:t>
    </dgm:pt>
    <dgm:pt modelId="{5BD2893E-7033-194B-9AAC-C451F58FA8AB}" type="sibTrans" cxnId="{CBABCB78-5B3E-FB4D-BA10-669F72EA79AA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Custom Controls</a:t>
          </a:r>
        </a:p>
      </dgm:t>
    </dgm:pt>
    <dgm:pt modelId="{4C3BB83C-121D-744E-9F8C-D99A44969278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Data</a:t>
          </a:r>
          <a:r>
            <a:rPr lang="en-US" baseline="0" dirty="0"/>
            <a:t> Binding</a:t>
          </a:r>
          <a:endParaRPr lang="en-US" dirty="0"/>
        </a:p>
      </dgm:t>
    </dgm:pt>
    <dgm:pt modelId="{0080A754-1554-4841-8154-6BECD1FB2A91}" type="parTrans" cxnId="{F1AD4EBE-8196-9E41-99BD-B4905B700589}">
      <dgm:prSet/>
      <dgm:spPr/>
      <dgm:t>
        <a:bodyPr/>
        <a:lstStyle/>
        <a:p>
          <a:endParaRPr lang="en-US"/>
        </a:p>
      </dgm:t>
    </dgm:pt>
    <dgm:pt modelId="{C33D1F58-9D3C-B540-9243-A9F3E00CDDF3}" type="sibTrans" cxnId="{F1AD4EBE-8196-9E41-99BD-B4905B700589}">
      <dgm:prSet/>
      <dgm:spPr>
        <a:solidFill>
          <a:schemeClr val="bg1">
            <a:lumMod val="50000"/>
            <a:lumOff val="50000"/>
          </a:schemeClr>
        </a:solidFill>
      </dgm:spPr>
      <dgm:t>
        <a:bodyPr/>
        <a:lstStyle/>
        <a:p>
          <a:r>
            <a:rPr lang="en-US" dirty="0"/>
            <a:t>XAML</a:t>
          </a:r>
        </a:p>
      </dgm:t>
    </dgm:pt>
    <dgm:pt modelId="{1F33367D-7E5F-E043-8D7C-993015C24C41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1200" dirty="0"/>
            <a:t>Styles + Triggers</a:t>
          </a:r>
        </a:p>
      </dgm:t>
    </dgm:pt>
    <dgm:pt modelId="{719F5C8A-425D-5844-ADBF-D9783A769E23}" type="parTrans" cxnId="{DAEB83FA-E9B9-1040-B118-44C23758739C}">
      <dgm:prSet/>
      <dgm:spPr/>
      <dgm:t>
        <a:bodyPr/>
        <a:lstStyle/>
        <a:p>
          <a:endParaRPr lang="en-US"/>
        </a:p>
      </dgm:t>
    </dgm:pt>
    <dgm:pt modelId="{E0863B5C-D271-3C4E-924E-9384B6FE415C}" type="sibTrans" cxnId="{DAEB83FA-E9B9-1040-B118-44C23758739C}">
      <dgm:prSet/>
      <dgm:spPr>
        <a:solidFill>
          <a:srgbClr val="00B0F0"/>
        </a:solidFill>
      </dgm:spPr>
      <dgm:t>
        <a:bodyPr/>
        <a:lstStyle/>
        <a:p>
          <a:r>
            <a:rPr lang="en-US" dirty="0"/>
            <a:t>Maps</a:t>
          </a:r>
        </a:p>
      </dgm:t>
    </dgm:pt>
    <dgm:pt modelId="{E23BF50E-1F28-CB49-BD83-BD6B870F6A3C}">
      <dgm:prSet/>
      <dgm:spPr/>
      <dgm:t>
        <a:bodyPr/>
        <a:lstStyle/>
        <a:p>
          <a:endParaRPr lang="en-US"/>
        </a:p>
      </dgm:t>
    </dgm:pt>
    <dgm:pt modelId="{70436BED-8EC9-4247-A4A7-E5A116CD7B4D}" type="parTrans" cxnId="{8B575D7A-030A-9C44-990F-D92684EDA976}">
      <dgm:prSet/>
      <dgm:spPr/>
      <dgm:t>
        <a:bodyPr/>
        <a:lstStyle/>
        <a:p>
          <a:endParaRPr lang="en-US"/>
        </a:p>
      </dgm:t>
    </dgm:pt>
    <dgm:pt modelId="{4CD83B6B-D01B-C044-9A6C-485706361506}" type="sibTrans" cxnId="{8B575D7A-030A-9C44-990F-D92684EDA976}">
      <dgm:prSet/>
      <dgm:spPr/>
      <dgm:t>
        <a:bodyPr/>
        <a:lstStyle/>
        <a:p>
          <a:endParaRPr lang="en-US"/>
        </a:p>
      </dgm:t>
    </dgm:pt>
    <dgm:pt modelId="{6E5512AD-3D90-664A-AAD4-14E918C19050}" type="pres">
      <dgm:prSet presAssocID="{E498645C-A5CA-3047-9393-F066B10E76DC}" presName="Name0" presStyleCnt="0">
        <dgm:presLayoutVars>
          <dgm:chMax/>
          <dgm:chPref/>
          <dgm:dir/>
          <dgm:animLvl val="lvl"/>
        </dgm:presLayoutVars>
      </dgm:prSet>
      <dgm:spPr/>
    </dgm:pt>
    <dgm:pt modelId="{99145813-A318-9B4A-9838-55D20AA87328}" type="pres">
      <dgm:prSet presAssocID="{09B69F08-AF01-154A-8979-BABBD05B79B1}" presName="composite" presStyleCnt="0"/>
      <dgm:spPr/>
    </dgm:pt>
    <dgm:pt modelId="{100ED949-8978-144A-B70D-ABA0FB2DA61B}" type="pres">
      <dgm:prSet presAssocID="{09B69F08-AF01-154A-8979-BABBD05B79B1}" presName="Parent1" presStyleLbl="node1" presStyleIdx="0" presStyleCnt="8">
        <dgm:presLayoutVars>
          <dgm:chMax val="1"/>
          <dgm:chPref val="1"/>
          <dgm:bulletEnabled val="1"/>
        </dgm:presLayoutVars>
      </dgm:prSet>
      <dgm:spPr/>
    </dgm:pt>
    <dgm:pt modelId="{C5A87872-361A-BB44-8098-E2C1EDED0C73}" type="pres">
      <dgm:prSet presAssocID="{09B69F08-AF01-154A-8979-BABBD05B79B1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105EC125-6F0C-7C4C-9125-4E43862AC8AD}" type="pres">
      <dgm:prSet presAssocID="{09B69F08-AF01-154A-8979-BABBD05B79B1}" presName="BalanceSpacing" presStyleCnt="0"/>
      <dgm:spPr/>
    </dgm:pt>
    <dgm:pt modelId="{2E67E913-17D9-5540-AF91-86DDD6075C94}" type="pres">
      <dgm:prSet presAssocID="{09B69F08-AF01-154A-8979-BABBD05B79B1}" presName="BalanceSpacing1" presStyleCnt="0"/>
      <dgm:spPr/>
    </dgm:pt>
    <dgm:pt modelId="{70F920B6-8889-914B-A246-82A950F21951}" type="pres">
      <dgm:prSet presAssocID="{3DB280D0-95B1-444F-93DF-0B8AE9F076DF}" presName="Accent1Text" presStyleLbl="node1" presStyleIdx="1" presStyleCnt="8"/>
      <dgm:spPr/>
    </dgm:pt>
    <dgm:pt modelId="{E06F63F2-B502-3A4F-915D-526E596A226B}" type="pres">
      <dgm:prSet presAssocID="{3DB280D0-95B1-444F-93DF-0B8AE9F076DF}" presName="spaceBetweenRectangles" presStyleCnt="0"/>
      <dgm:spPr/>
    </dgm:pt>
    <dgm:pt modelId="{6D019CC1-3747-4E47-A953-9075350A2F4A}" type="pres">
      <dgm:prSet presAssocID="{57A805BB-4A2C-3A43-BF85-DD34AFA45A7B}" presName="composite" presStyleCnt="0"/>
      <dgm:spPr/>
    </dgm:pt>
    <dgm:pt modelId="{6BB9CE2B-7110-4E46-A375-973F1A997AB0}" type="pres">
      <dgm:prSet presAssocID="{57A805BB-4A2C-3A43-BF85-DD34AFA45A7B}" presName="Parent1" presStyleLbl="node1" presStyleIdx="2" presStyleCnt="8">
        <dgm:presLayoutVars>
          <dgm:chMax val="1"/>
          <dgm:chPref val="1"/>
          <dgm:bulletEnabled val="1"/>
        </dgm:presLayoutVars>
      </dgm:prSet>
      <dgm:spPr/>
    </dgm:pt>
    <dgm:pt modelId="{FEFE1CEE-4D32-4440-8C1E-655617C6F4B0}" type="pres">
      <dgm:prSet presAssocID="{57A805BB-4A2C-3A43-BF85-DD34AFA45A7B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1367CEF6-6297-7740-B7EB-F1E8F12B992A}" type="pres">
      <dgm:prSet presAssocID="{57A805BB-4A2C-3A43-BF85-DD34AFA45A7B}" presName="BalanceSpacing" presStyleCnt="0"/>
      <dgm:spPr/>
    </dgm:pt>
    <dgm:pt modelId="{C0542EE7-6565-7A41-A27E-A56EFAABEA78}" type="pres">
      <dgm:prSet presAssocID="{57A805BB-4A2C-3A43-BF85-DD34AFA45A7B}" presName="BalanceSpacing1" presStyleCnt="0"/>
      <dgm:spPr/>
    </dgm:pt>
    <dgm:pt modelId="{EA6EED70-20AB-BE4F-9F4D-2C5ACAFB1D4B}" type="pres">
      <dgm:prSet presAssocID="{5BD2893E-7033-194B-9AAC-C451F58FA8AB}" presName="Accent1Text" presStyleLbl="node1" presStyleIdx="3" presStyleCnt="8"/>
      <dgm:spPr/>
    </dgm:pt>
    <dgm:pt modelId="{295BCDEA-5456-BA44-976D-D6C876F15EE5}" type="pres">
      <dgm:prSet presAssocID="{5BD2893E-7033-194B-9AAC-C451F58FA8AB}" presName="spaceBetweenRectangles" presStyleCnt="0"/>
      <dgm:spPr/>
    </dgm:pt>
    <dgm:pt modelId="{29829203-7985-9543-9BA2-6622F1184AA4}" type="pres">
      <dgm:prSet presAssocID="{4C3BB83C-121D-744E-9F8C-D99A44969278}" presName="composite" presStyleCnt="0"/>
      <dgm:spPr/>
    </dgm:pt>
    <dgm:pt modelId="{C346C86B-4BE2-154A-937C-CACE7521D964}" type="pres">
      <dgm:prSet presAssocID="{4C3BB83C-121D-744E-9F8C-D99A44969278}" presName="Parent1" presStyleLbl="node1" presStyleIdx="4" presStyleCnt="8">
        <dgm:presLayoutVars>
          <dgm:chMax val="1"/>
          <dgm:chPref val="1"/>
          <dgm:bulletEnabled val="1"/>
        </dgm:presLayoutVars>
      </dgm:prSet>
      <dgm:spPr/>
    </dgm:pt>
    <dgm:pt modelId="{420D3F82-255E-A840-81FF-47521F7384B0}" type="pres">
      <dgm:prSet presAssocID="{4C3BB83C-121D-744E-9F8C-D99A44969278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C61807BD-8448-AF48-9864-A172F7108E2C}" type="pres">
      <dgm:prSet presAssocID="{4C3BB83C-121D-744E-9F8C-D99A44969278}" presName="BalanceSpacing" presStyleCnt="0"/>
      <dgm:spPr/>
    </dgm:pt>
    <dgm:pt modelId="{BD155A6B-9C27-4A48-B872-E27B267F1F31}" type="pres">
      <dgm:prSet presAssocID="{4C3BB83C-121D-744E-9F8C-D99A44969278}" presName="BalanceSpacing1" presStyleCnt="0"/>
      <dgm:spPr/>
    </dgm:pt>
    <dgm:pt modelId="{8357A966-B1CA-D846-A7D3-351B3120138B}" type="pres">
      <dgm:prSet presAssocID="{C33D1F58-9D3C-B540-9243-A9F3E00CDDF3}" presName="Accent1Text" presStyleLbl="node1" presStyleIdx="5" presStyleCnt="8"/>
      <dgm:spPr/>
    </dgm:pt>
    <dgm:pt modelId="{58BAD5E5-B0E1-AB41-BF45-75E2ED5790F8}" type="pres">
      <dgm:prSet presAssocID="{C33D1F58-9D3C-B540-9243-A9F3E00CDDF3}" presName="spaceBetweenRectangles" presStyleCnt="0"/>
      <dgm:spPr/>
    </dgm:pt>
    <dgm:pt modelId="{9BF5D371-9CE8-7345-9491-65575FA73088}" type="pres">
      <dgm:prSet presAssocID="{1F33367D-7E5F-E043-8D7C-993015C24C41}" presName="composite" presStyleCnt="0"/>
      <dgm:spPr/>
    </dgm:pt>
    <dgm:pt modelId="{53803B9E-4454-3C43-819A-68D4A861C908}" type="pres">
      <dgm:prSet presAssocID="{1F33367D-7E5F-E043-8D7C-993015C24C41}" presName="Parent1" presStyleLbl="node1" presStyleIdx="6" presStyleCnt="8" custLinFactX="61933" custLinFactNeighborX="100000" custLinFactNeighborY="-86616">
        <dgm:presLayoutVars>
          <dgm:chMax val="1"/>
          <dgm:chPref val="1"/>
          <dgm:bulletEnabled val="1"/>
        </dgm:presLayoutVars>
      </dgm:prSet>
      <dgm:spPr/>
    </dgm:pt>
    <dgm:pt modelId="{211C6E4A-9923-8647-9A50-3B7577A18F89}" type="pres">
      <dgm:prSet presAssocID="{1F33367D-7E5F-E043-8D7C-993015C24C41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11BBC2E9-DFC7-3841-B9B7-5A7CA16EB68F}" type="pres">
      <dgm:prSet presAssocID="{1F33367D-7E5F-E043-8D7C-993015C24C41}" presName="BalanceSpacing" presStyleCnt="0"/>
      <dgm:spPr/>
    </dgm:pt>
    <dgm:pt modelId="{50BEC2AF-0211-6D46-8DDD-7BD8EA4A431B}" type="pres">
      <dgm:prSet presAssocID="{1F33367D-7E5F-E043-8D7C-993015C24C41}" presName="BalanceSpacing1" presStyleCnt="0"/>
      <dgm:spPr/>
    </dgm:pt>
    <dgm:pt modelId="{C51BD19A-BB4E-8548-A7E9-E94D992E8AF3}" type="pres">
      <dgm:prSet presAssocID="{E0863B5C-D271-3C4E-924E-9384B6FE415C}" presName="Accent1Text" presStyleLbl="node1" presStyleIdx="7" presStyleCnt="8" custLinFactY="-100000" custLinFactNeighborX="52778" custLinFactNeighborY="-154292"/>
      <dgm:spPr/>
    </dgm:pt>
  </dgm:ptLst>
  <dgm:cxnLst>
    <dgm:cxn modelId="{A9615B02-3163-DD4E-B52E-601B7FD54180}" type="presOf" srcId="{4C3BB83C-121D-744E-9F8C-D99A44969278}" destId="{C346C86B-4BE2-154A-937C-CACE7521D964}" srcOrd="0" destOrd="0" presId="urn:microsoft.com/office/officeart/2008/layout/AlternatingHexagons"/>
    <dgm:cxn modelId="{6276C509-1F7E-2E43-B38D-40A0032E592F}" type="presOf" srcId="{09B69F08-AF01-154A-8979-BABBD05B79B1}" destId="{100ED949-8978-144A-B70D-ABA0FB2DA61B}" srcOrd="0" destOrd="0" presId="urn:microsoft.com/office/officeart/2008/layout/AlternatingHexagons"/>
    <dgm:cxn modelId="{7FB41638-415C-884F-A004-90685189D798}" type="presOf" srcId="{5BD2893E-7033-194B-9AAC-C451F58FA8AB}" destId="{EA6EED70-20AB-BE4F-9F4D-2C5ACAFB1D4B}" srcOrd="0" destOrd="0" presId="urn:microsoft.com/office/officeart/2008/layout/AlternatingHexagons"/>
    <dgm:cxn modelId="{B05C5D6A-DFD2-8E4E-AC8A-96E8E3C7C354}" type="presOf" srcId="{C33D1F58-9D3C-B540-9243-A9F3E00CDDF3}" destId="{8357A966-B1CA-D846-A7D3-351B3120138B}" srcOrd="0" destOrd="0" presId="urn:microsoft.com/office/officeart/2008/layout/AlternatingHexagons"/>
    <dgm:cxn modelId="{6A3BD275-9E8F-404C-B4DD-AE73016E31D7}" type="presOf" srcId="{E498645C-A5CA-3047-9393-F066B10E76DC}" destId="{6E5512AD-3D90-664A-AAD4-14E918C19050}" srcOrd="0" destOrd="0" presId="urn:microsoft.com/office/officeart/2008/layout/AlternatingHexagons"/>
    <dgm:cxn modelId="{CBABCB78-5B3E-FB4D-BA10-669F72EA79AA}" srcId="{E498645C-A5CA-3047-9393-F066B10E76DC}" destId="{57A805BB-4A2C-3A43-BF85-DD34AFA45A7B}" srcOrd="1" destOrd="0" parTransId="{CD7F480A-742A-2546-9616-21054D9BE99E}" sibTransId="{5BD2893E-7033-194B-9AAC-C451F58FA8AB}"/>
    <dgm:cxn modelId="{8B575D7A-030A-9C44-990F-D92684EDA976}" srcId="{1F33367D-7E5F-E043-8D7C-993015C24C41}" destId="{E23BF50E-1F28-CB49-BD83-BD6B870F6A3C}" srcOrd="0" destOrd="0" parTransId="{70436BED-8EC9-4247-A4A7-E5A116CD7B4D}" sibTransId="{4CD83B6B-D01B-C044-9A6C-485706361506}"/>
    <dgm:cxn modelId="{A2F7279D-578C-E343-A5E4-69D846CF5927}" type="presOf" srcId="{57A805BB-4A2C-3A43-BF85-DD34AFA45A7B}" destId="{6BB9CE2B-7110-4E46-A375-973F1A997AB0}" srcOrd="0" destOrd="0" presId="urn:microsoft.com/office/officeart/2008/layout/AlternatingHexagons"/>
    <dgm:cxn modelId="{FFDA28A0-9894-654A-9414-FF7AF97E343E}" type="presOf" srcId="{E0863B5C-D271-3C4E-924E-9384B6FE415C}" destId="{C51BD19A-BB4E-8548-A7E9-E94D992E8AF3}" srcOrd="0" destOrd="0" presId="urn:microsoft.com/office/officeart/2008/layout/AlternatingHexagons"/>
    <dgm:cxn modelId="{E22008BA-1DF3-7744-A3B5-89356C50F1F1}" type="presOf" srcId="{E23BF50E-1F28-CB49-BD83-BD6B870F6A3C}" destId="{211C6E4A-9923-8647-9A50-3B7577A18F89}" srcOrd="0" destOrd="0" presId="urn:microsoft.com/office/officeart/2008/layout/AlternatingHexagons"/>
    <dgm:cxn modelId="{F1AD4EBE-8196-9E41-99BD-B4905B700589}" srcId="{E498645C-A5CA-3047-9393-F066B10E76DC}" destId="{4C3BB83C-121D-744E-9F8C-D99A44969278}" srcOrd="2" destOrd="0" parTransId="{0080A754-1554-4841-8154-6BECD1FB2A91}" sibTransId="{C33D1F58-9D3C-B540-9243-A9F3E00CDDF3}"/>
    <dgm:cxn modelId="{1A45C8C3-F098-4E40-A51C-17282C0F8583}" srcId="{E498645C-A5CA-3047-9393-F066B10E76DC}" destId="{09B69F08-AF01-154A-8979-BABBD05B79B1}" srcOrd="0" destOrd="0" parTransId="{C31070F7-1465-9C4C-8F7D-173CAF0E8C30}" sibTransId="{3DB280D0-95B1-444F-93DF-0B8AE9F076DF}"/>
    <dgm:cxn modelId="{455849DF-01F9-EB48-8B5A-7881C581B8B5}" type="presOf" srcId="{1F33367D-7E5F-E043-8D7C-993015C24C41}" destId="{53803B9E-4454-3C43-819A-68D4A861C908}" srcOrd="0" destOrd="0" presId="urn:microsoft.com/office/officeart/2008/layout/AlternatingHexagons"/>
    <dgm:cxn modelId="{4FBAC2E8-FA49-E047-8881-B64675554D80}" type="presOf" srcId="{3DB280D0-95B1-444F-93DF-0B8AE9F076DF}" destId="{70F920B6-8889-914B-A246-82A950F21951}" srcOrd="0" destOrd="0" presId="urn:microsoft.com/office/officeart/2008/layout/AlternatingHexagons"/>
    <dgm:cxn modelId="{DAEB83FA-E9B9-1040-B118-44C23758739C}" srcId="{E498645C-A5CA-3047-9393-F066B10E76DC}" destId="{1F33367D-7E5F-E043-8D7C-993015C24C41}" srcOrd="3" destOrd="0" parTransId="{719F5C8A-425D-5844-ADBF-D9783A769E23}" sibTransId="{E0863B5C-D271-3C4E-924E-9384B6FE415C}"/>
    <dgm:cxn modelId="{E89F8813-3AE7-EC43-8CDD-F19C35BA3BD6}" type="presParOf" srcId="{6E5512AD-3D90-664A-AAD4-14E918C19050}" destId="{99145813-A318-9B4A-9838-55D20AA87328}" srcOrd="0" destOrd="0" presId="urn:microsoft.com/office/officeart/2008/layout/AlternatingHexagons"/>
    <dgm:cxn modelId="{3E242CF0-AEAB-D246-993F-6445DA073071}" type="presParOf" srcId="{99145813-A318-9B4A-9838-55D20AA87328}" destId="{100ED949-8978-144A-B70D-ABA0FB2DA61B}" srcOrd="0" destOrd="0" presId="urn:microsoft.com/office/officeart/2008/layout/AlternatingHexagons"/>
    <dgm:cxn modelId="{FFD75827-0CE1-B44F-B95F-135B54BF3BFC}" type="presParOf" srcId="{99145813-A318-9B4A-9838-55D20AA87328}" destId="{C5A87872-361A-BB44-8098-E2C1EDED0C73}" srcOrd="1" destOrd="0" presId="urn:microsoft.com/office/officeart/2008/layout/AlternatingHexagons"/>
    <dgm:cxn modelId="{9824B01F-360A-9E49-82EF-AE1180B4EAA3}" type="presParOf" srcId="{99145813-A318-9B4A-9838-55D20AA87328}" destId="{105EC125-6F0C-7C4C-9125-4E43862AC8AD}" srcOrd="2" destOrd="0" presId="urn:microsoft.com/office/officeart/2008/layout/AlternatingHexagons"/>
    <dgm:cxn modelId="{D13AC073-1FAC-964F-BB51-D04206BB9F3E}" type="presParOf" srcId="{99145813-A318-9B4A-9838-55D20AA87328}" destId="{2E67E913-17D9-5540-AF91-86DDD6075C94}" srcOrd="3" destOrd="0" presId="urn:microsoft.com/office/officeart/2008/layout/AlternatingHexagons"/>
    <dgm:cxn modelId="{2A564B30-9E28-A540-A06C-8BE88F8DB005}" type="presParOf" srcId="{99145813-A318-9B4A-9838-55D20AA87328}" destId="{70F920B6-8889-914B-A246-82A950F21951}" srcOrd="4" destOrd="0" presId="urn:microsoft.com/office/officeart/2008/layout/AlternatingHexagons"/>
    <dgm:cxn modelId="{B5F7AADB-DA04-BA46-8BCD-FCDF83195E07}" type="presParOf" srcId="{6E5512AD-3D90-664A-AAD4-14E918C19050}" destId="{E06F63F2-B502-3A4F-915D-526E596A226B}" srcOrd="1" destOrd="0" presId="urn:microsoft.com/office/officeart/2008/layout/AlternatingHexagons"/>
    <dgm:cxn modelId="{067EC24B-6ACF-9C4F-98D3-A9D469DDDF06}" type="presParOf" srcId="{6E5512AD-3D90-664A-AAD4-14E918C19050}" destId="{6D019CC1-3747-4E47-A953-9075350A2F4A}" srcOrd="2" destOrd="0" presId="urn:microsoft.com/office/officeart/2008/layout/AlternatingHexagons"/>
    <dgm:cxn modelId="{8C4DB66E-6B9C-FA45-9C3B-4F91F31BA4D2}" type="presParOf" srcId="{6D019CC1-3747-4E47-A953-9075350A2F4A}" destId="{6BB9CE2B-7110-4E46-A375-973F1A997AB0}" srcOrd="0" destOrd="0" presId="urn:microsoft.com/office/officeart/2008/layout/AlternatingHexagons"/>
    <dgm:cxn modelId="{33BA593A-123D-8041-AD4C-2B560A5E7CD9}" type="presParOf" srcId="{6D019CC1-3747-4E47-A953-9075350A2F4A}" destId="{FEFE1CEE-4D32-4440-8C1E-655617C6F4B0}" srcOrd="1" destOrd="0" presId="urn:microsoft.com/office/officeart/2008/layout/AlternatingHexagons"/>
    <dgm:cxn modelId="{098ACFFB-D616-7749-86A8-7E2A06B834B7}" type="presParOf" srcId="{6D019CC1-3747-4E47-A953-9075350A2F4A}" destId="{1367CEF6-6297-7740-B7EB-F1E8F12B992A}" srcOrd="2" destOrd="0" presId="urn:microsoft.com/office/officeart/2008/layout/AlternatingHexagons"/>
    <dgm:cxn modelId="{2EE8FBF1-75FD-4044-A691-E7B0B73363AC}" type="presParOf" srcId="{6D019CC1-3747-4E47-A953-9075350A2F4A}" destId="{C0542EE7-6565-7A41-A27E-A56EFAABEA78}" srcOrd="3" destOrd="0" presId="urn:microsoft.com/office/officeart/2008/layout/AlternatingHexagons"/>
    <dgm:cxn modelId="{3CBBA580-3295-3B49-BBB0-FED4C7DBE397}" type="presParOf" srcId="{6D019CC1-3747-4E47-A953-9075350A2F4A}" destId="{EA6EED70-20AB-BE4F-9F4D-2C5ACAFB1D4B}" srcOrd="4" destOrd="0" presId="urn:microsoft.com/office/officeart/2008/layout/AlternatingHexagons"/>
    <dgm:cxn modelId="{404E850D-CEEC-2A42-995B-D68FE585AD56}" type="presParOf" srcId="{6E5512AD-3D90-664A-AAD4-14E918C19050}" destId="{295BCDEA-5456-BA44-976D-D6C876F15EE5}" srcOrd="3" destOrd="0" presId="urn:microsoft.com/office/officeart/2008/layout/AlternatingHexagons"/>
    <dgm:cxn modelId="{2469CCD3-C9FA-DD48-9030-6BBB8C3229DE}" type="presParOf" srcId="{6E5512AD-3D90-664A-AAD4-14E918C19050}" destId="{29829203-7985-9543-9BA2-6622F1184AA4}" srcOrd="4" destOrd="0" presId="urn:microsoft.com/office/officeart/2008/layout/AlternatingHexagons"/>
    <dgm:cxn modelId="{E6929BDF-41C0-EA44-A830-74E31A65F5EC}" type="presParOf" srcId="{29829203-7985-9543-9BA2-6622F1184AA4}" destId="{C346C86B-4BE2-154A-937C-CACE7521D964}" srcOrd="0" destOrd="0" presId="urn:microsoft.com/office/officeart/2008/layout/AlternatingHexagons"/>
    <dgm:cxn modelId="{B08090C4-4152-D74F-AA54-DF13B33BCCD8}" type="presParOf" srcId="{29829203-7985-9543-9BA2-6622F1184AA4}" destId="{420D3F82-255E-A840-81FF-47521F7384B0}" srcOrd="1" destOrd="0" presId="urn:microsoft.com/office/officeart/2008/layout/AlternatingHexagons"/>
    <dgm:cxn modelId="{0110DE41-0DAC-954D-A198-F598055F9E42}" type="presParOf" srcId="{29829203-7985-9543-9BA2-6622F1184AA4}" destId="{C61807BD-8448-AF48-9864-A172F7108E2C}" srcOrd="2" destOrd="0" presId="urn:microsoft.com/office/officeart/2008/layout/AlternatingHexagons"/>
    <dgm:cxn modelId="{B39A6DD9-D603-E640-8098-E821038FBB89}" type="presParOf" srcId="{29829203-7985-9543-9BA2-6622F1184AA4}" destId="{BD155A6B-9C27-4A48-B872-E27B267F1F31}" srcOrd="3" destOrd="0" presId="urn:microsoft.com/office/officeart/2008/layout/AlternatingHexagons"/>
    <dgm:cxn modelId="{500E1842-8DC0-8E43-8DCF-F836F56D2BFD}" type="presParOf" srcId="{29829203-7985-9543-9BA2-6622F1184AA4}" destId="{8357A966-B1CA-D846-A7D3-351B3120138B}" srcOrd="4" destOrd="0" presId="urn:microsoft.com/office/officeart/2008/layout/AlternatingHexagons"/>
    <dgm:cxn modelId="{7DA4F5E0-3A75-D54F-BCBB-0AF99145A072}" type="presParOf" srcId="{6E5512AD-3D90-664A-AAD4-14E918C19050}" destId="{58BAD5E5-B0E1-AB41-BF45-75E2ED5790F8}" srcOrd="5" destOrd="0" presId="urn:microsoft.com/office/officeart/2008/layout/AlternatingHexagons"/>
    <dgm:cxn modelId="{17F9E00C-F0A7-7646-9802-7385A3FF794B}" type="presParOf" srcId="{6E5512AD-3D90-664A-AAD4-14E918C19050}" destId="{9BF5D371-9CE8-7345-9491-65575FA73088}" srcOrd="6" destOrd="0" presId="urn:microsoft.com/office/officeart/2008/layout/AlternatingHexagons"/>
    <dgm:cxn modelId="{F076CE77-62A4-6C4A-A1F3-F1A7FC89CA5B}" type="presParOf" srcId="{9BF5D371-9CE8-7345-9491-65575FA73088}" destId="{53803B9E-4454-3C43-819A-68D4A861C908}" srcOrd="0" destOrd="0" presId="urn:microsoft.com/office/officeart/2008/layout/AlternatingHexagons"/>
    <dgm:cxn modelId="{B1B8BD73-3080-6745-A110-01AB19AE5168}" type="presParOf" srcId="{9BF5D371-9CE8-7345-9491-65575FA73088}" destId="{211C6E4A-9923-8647-9A50-3B7577A18F89}" srcOrd="1" destOrd="0" presId="urn:microsoft.com/office/officeart/2008/layout/AlternatingHexagons"/>
    <dgm:cxn modelId="{4C53EB17-2197-A34C-964F-63539931B554}" type="presParOf" srcId="{9BF5D371-9CE8-7345-9491-65575FA73088}" destId="{11BBC2E9-DFC7-3841-B9B7-5A7CA16EB68F}" srcOrd="2" destOrd="0" presId="urn:microsoft.com/office/officeart/2008/layout/AlternatingHexagons"/>
    <dgm:cxn modelId="{39FB87F6-50F1-8B45-9D3F-63862DFB18CF}" type="presParOf" srcId="{9BF5D371-9CE8-7345-9491-65575FA73088}" destId="{50BEC2AF-0211-6D46-8DDD-7BD8EA4A431B}" srcOrd="3" destOrd="0" presId="urn:microsoft.com/office/officeart/2008/layout/AlternatingHexagons"/>
    <dgm:cxn modelId="{AB05D157-E8DE-B146-A7B9-494DAF0FECB6}" type="presParOf" srcId="{9BF5D371-9CE8-7345-9491-65575FA73088}" destId="{C51BD19A-BB4E-8548-A7E9-E94D992E8AF3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4845C3-49EA-274A-A062-287DBB00644A}">
      <dsp:nvSpPr>
        <dsp:cNvPr id="0" name=""/>
        <dsp:cNvSpPr/>
      </dsp:nvSpPr>
      <dsp:spPr>
        <a:xfrm>
          <a:off x="0" y="607506"/>
          <a:ext cx="5614987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C7DF8F-6DF7-3445-AC0A-64616F1DC910}">
      <dsp:nvSpPr>
        <dsp:cNvPr id="0" name=""/>
        <dsp:cNvSpPr/>
      </dsp:nvSpPr>
      <dsp:spPr>
        <a:xfrm>
          <a:off x="280749" y="386106"/>
          <a:ext cx="3930490" cy="442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63" tIns="0" rIns="14856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Intro To Xamarin</a:t>
          </a:r>
          <a:endParaRPr lang="en-US" sz="1500" kern="1200"/>
        </a:p>
      </dsp:txBody>
      <dsp:txXfrm>
        <a:off x="302365" y="407722"/>
        <a:ext cx="3887258" cy="399568"/>
      </dsp:txXfrm>
    </dsp:sp>
    <dsp:sp modelId="{8645F4C0-C0B7-5743-A766-FEF97CF88C49}">
      <dsp:nvSpPr>
        <dsp:cNvPr id="0" name=""/>
        <dsp:cNvSpPr/>
      </dsp:nvSpPr>
      <dsp:spPr>
        <a:xfrm>
          <a:off x="0" y="1287906"/>
          <a:ext cx="5614987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1247448"/>
              <a:satOff val="-803"/>
              <a:lumOff val="5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49FD50-3B74-0340-89B4-C94F72A6F924}">
      <dsp:nvSpPr>
        <dsp:cNvPr id="0" name=""/>
        <dsp:cNvSpPr/>
      </dsp:nvSpPr>
      <dsp:spPr>
        <a:xfrm>
          <a:off x="280749" y="1066506"/>
          <a:ext cx="3930490" cy="442800"/>
        </a:xfrm>
        <a:prstGeom prst="roundRect">
          <a:avLst/>
        </a:prstGeom>
        <a:solidFill>
          <a:schemeClr val="accent5">
            <a:hueOff val="1247448"/>
            <a:satOff val="-803"/>
            <a:lumOff val="54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63" tIns="0" rIns="14856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Basic building blocks of Xamarin.Forms</a:t>
          </a:r>
          <a:endParaRPr lang="en-US" sz="1500" kern="1200"/>
        </a:p>
      </dsp:txBody>
      <dsp:txXfrm>
        <a:off x="302365" y="1088122"/>
        <a:ext cx="3887258" cy="399568"/>
      </dsp:txXfrm>
    </dsp:sp>
    <dsp:sp modelId="{9C49E6FE-0F7D-3943-A015-CB7445E24334}">
      <dsp:nvSpPr>
        <dsp:cNvPr id="0" name=""/>
        <dsp:cNvSpPr/>
      </dsp:nvSpPr>
      <dsp:spPr>
        <a:xfrm>
          <a:off x="0" y="1968306"/>
          <a:ext cx="5614987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2494895"/>
              <a:satOff val="-1605"/>
              <a:lumOff val="10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82C006-CCC9-EE4D-983C-10965CE523B2}">
      <dsp:nvSpPr>
        <dsp:cNvPr id="0" name=""/>
        <dsp:cNvSpPr/>
      </dsp:nvSpPr>
      <dsp:spPr>
        <a:xfrm>
          <a:off x="280749" y="1746906"/>
          <a:ext cx="3930490" cy="442800"/>
        </a:xfrm>
        <a:prstGeom prst="roundRect">
          <a:avLst/>
        </a:prstGeom>
        <a:solidFill>
          <a:schemeClr val="accent5">
            <a:hueOff val="2494895"/>
            <a:satOff val="-1605"/>
            <a:lumOff val="109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63" tIns="0" rIns="14856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XAML Introduction</a:t>
          </a:r>
          <a:endParaRPr lang="en-US" sz="1500" kern="1200"/>
        </a:p>
      </dsp:txBody>
      <dsp:txXfrm>
        <a:off x="302365" y="1768522"/>
        <a:ext cx="3887258" cy="399568"/>
      </dsp:txXfrm>
    </dsp:sp>
    <dsp:sp modelId="{8AE01337-2DD4-0145-91F4-1E0B4299B20D}">
      <dsp:nvSpPr>
        <dsp:cNvPr id="0" name=""/>
        <dsp:cNvSpPr/>
      </dsp:nvSpPr>
      <dsp:spPr>
        <a:xfrm>
          <a:off x="0" y="2648706"/>
          <a:ext cx="5614987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3742343"/>
              <a:satOff val="-2408"/>
              <a:lumOff val="164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D6C31F-98D7-7F47-AD26-387A0D7F38B2}">
      <dsp:nvSpPr>
        <dsp:cNvPr id="0" name=""/>
        <dsp:cNvSpPr/>
      </dsp:nvSpPr>
      <dsp:spPr>
        <a:xfrm>
          <a:off x="280749" y="2427306"/>
          <a:ext cx="3930490" cy="442800"/>
        </a:xfrm>
        <a:prstGeom prst="roundRect">
          <a:avLst/>
        </a:prstGeom>
        <a:solidFill>
          <a:schemeClr val="accent5">
            <a:hueOff val="3742343"/>
            <a:satOff val="-2408"/>
            <a:lumOff val="164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63" tIns="0" rIns="14856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Databinding</a:t>
          </a:r>
          <a:endParaRPr lang="en-US" sz="1500" kern="1200"/>
        </a:p>
      </dsp:txBody>
      <dsp:txXfrm>
        <a:off x="302365" y="2448922"/>
        <a:ext cx="3887258" cy="399568"/>
      </dsp:txXfrm>
    </dsp:sp>
    <dsp:sp modelId="{E1E4F88F-E151-BB46-839F-7400C4ADC79E}">
      <dsp:nvSpPr>
        <dsp:cNvPr id="0" name=""/>
        <dsp:cNvSpPr/>
      </dsp:nvSpPr>
      <dsp:spPr>
        <a:xfrm>
          <a:off x="0" y="3329106"/>
          <a:ext cx="5614987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4989790"/>
              <a:satOff val="-3210"/>
              <a:lumOff val="21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2DCEC3-D8BD-0C42-9E2C-9CB5FB12EE2B}">
      <dsp:nvSpPr>
        <dsp:cNvPr id="0" name=""/>
        <dsp:cNvSpPr/>
      </dsp:nvSpPr>
      <dsp:spPr>
        <a:xfrm>
          <a:off x="280749" y="3107706"/>
          <a:ext cx="3930490" cy="442800"/>
        </a:xfrm>
        <a:prstGeom prst="roundRect">
          <a:avLst/>
        </a:prstGeom>
        <a:solidFill>
          <a:schemeClr val="accent5">
            <a:hueOff val="4989790"/>
            <a:satOff val="-3210"/>
            <a:lumOff val="219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63" tIns="0" rIns="14856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View Customization</a:t>
          </a:r>
          <a:endParaRPr lang="en-US" sz="1500" kern="1200"/>
        </a:p>
      </dsp:txBody>
      <dsp:txXfrm>
        <a:off x="302365" y="3129322"/>
        <a:ext cx="3887258" cy="399568"/>
      </dsp:txXfrm>
    </dsp:sp>
    <dsp:sp modelId="{A0091778-972D-5D4B-8BA9-F42D1072546F}">
      <dsp:nvSpPr>
        <dsp:cNvPr id="0" name=""/>
        <dsp:cNvSpPr/>
      </dsp:nvSpPr>
      <dsp:spPr>
        <a:xfrm>
          <a:off x="0" y="4009506"/>
          <a:ext cx="5614987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6237238"/>
              <a:satOff val="-4013"/>
              <a:lumOff val="27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470F57-D7A9-1F45-96A3-8A6E499F6E8C}">
      <dsp:nvSpPr>
        <dsp:cNvPr id="0" name=""/>
        <dsp:cNvSpPr/>
      </dsp:nvSpPr>
      <dsp:spPr>
        <a:xfrm>
          <a:off x="280749" y="3788106"/>
          <a:ext cx="3930490" cy="442800"/>
        </a:xfrm>
        <a:prstGeom prst="roundRect">
          <a:avLst/>
        </a:prstGeom>
        <a:solidFill>
          <a:schemeClr val="accent5">
            <a:hueOff val="6237238"/>
            <a:satOff val="-4013"/>
            <a:lumOff val="274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63" tIns="0" rIns="14856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What to do next?</a:t>
          </a:r>
          <a:endParaRPr lang="en-US" sz="1500" kern="1200"/>
        </a:p>
      </dsp:txBody>
      <dsp:txXfrm>
        <a:off x="302365" y="3809722"/>
        <a:ext cx="3887258" cy="3995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B3EE96-9075-F24B-A0BB-A708749CD7E8}">
      <dsp:nvSpPr>
        <dsp:cNvPr id="0" name=""/>
        <dsp:cNvSpPr/>
      </dsp:nvSpPr>
      <dsp:spPr>
        <a:xfrm>
          <a:off x="0" y="2386806"/>
          <a:ext cx="5614987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428EE7-7F2B-DE4E-9032-8BB12CB5B0B2}">
      <dsp:nvSpPr>
        <dsp:cNvPr id="0" name=""/>
        <dsp:cNvSpPr/>
      </dsp:nvSpPr>
      <dsp:spPr>
        <a:xfrm>
          <a:off x="168449" y="1479820"/>
          <a:ext cx="2470594" cy="57283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0" tIns="96520" rIns="96520" bIns="9652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kern="1200"/>
            <a:t>2011</a:t>
          </a:r>
        </a:p>
      </dsp:txBody>
      <dsp:txXfrm>
        <a:off x="168449" y="1479820"/>
        <a:ext cx="2470594" cy="572833"/>
      </dsp:txXfrm>
    </dsp:sp>
    <dsp:sp modelId="{D0F9F9B1-D5FA-E14B-8E23-36B971E065F7}">
      <dsp:nvSpPr>
        <dsp:cNvPr id="0" name=""/>
        <dsp:cNvSpPr/>
      </dsp:nvSpPr>
      <dsp:spPr>
        <a:xfrm>
          <a:off x="168449" y="487878"/>
          <a:ext cx="2470594" cy="99194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Founded in 2011 as MonoTouch/Mono For Android</a:t>
          </a:r>
        </a:p>
      </dsp:txBody>
      <dsp:txXfrm>
        <a:off x="168449" y="487878"/>
        <a:ext cx="2470594" cy="991941"/>
      </dsp:txXfrm>
    </dsp:sp>
    <dsp:sp modelId="{2E68E873-5D95-E140-A32E-FEB0DAF78E78}">
      <dsp:nvSpPr>
        <dsp:cNvPr id="0" name=""/>
        <dsp:cNvSpPr/>
      </dsp:nvSpPr>
      <dsp:spPr>
        <a:xfrm>
          <a:off x="1403746" y="2052653"/>
          <a:ext cx="0" cy="334152"/>
        </a:xfrm>
        <a:prstGeom prst="line">
          <a:avLst/>
        </a:pr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C48A9F-D589-174C-94BD-F6287C3A19BB}">
      <dsp:nvSpPr>
        <dsp:cNvPr id="0" name=""/>
        <dsp:cNvSpPr/>
      </dsp:nvSpPr>
      <dsp:spPr>
        <a:xfrm>
          <a:off x="1572196" y="2720959"/>
          <a:ext cx="2470594" cy="572833"/>
        </a:xfrm>
        <a:prstGeom prst="rect">
          <a:avLst/>
        </a:prstGeom>
        <a:solidFill>
          <a:schemeClr val="accent5">
            <a:hueOff val="3118619"/>
            <a:satOff val="-2006"/>
            <a:lumOff val="1372"/>
            <a:alphaOff val="0"/>
          </a:schemeClr>
        </a:solidFill>
        <a:ln w="19050" cap="rnd" cmpd="sng" algn="ctr">
          <a:solidFill>
            <a:schemeClr val="accent5">
              <a:hueOff val="3118619"/>
              <a:satOff val="-2006"/>
              <a:lumOff val="137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0" tIns="96520" rIns="96520" bIns="9652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kern="1200"/>
            <a:t>2013</a:t>
          </a:r>
        </a:p>
      </dsp:txBody>
      <dsp:txXfrm>
        <a:off x="1572196" y="2720959"/>
        <a:ext cx="2470594" cy="572833"/>
      </dsp:txXfrm>
    </dsp:sp>
    <dsp:sp modelId="{B02AD4F2-C1F9-9048-BEA9-4C189C7D87C3}">
      <dsp:nvSpPr>
        <dsp:cNvPr id="0" name=""/>
        <dsp:cNvSpPr/>
      </dsp:nvSpPr>
      <dsp:spPr>
        <a:xfrm>
          <a:off x="1572196" y="3293792"/>
          <a:ext cx="2470594" cy="1226400"/>
        </a:xfrm>
        <a:prstGeom prst="rect">
          <a:avLst/>
        </a:prstGeom>
        <a:solidFill>
          <a:schemeClr val="accent5">
            <a:tint val="40000"/>
            <a:alpha val="90000"/>
            <a:hueOff val="3014507"/>
            <a:satOff val="29"/>
            <a:lumOff val="232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3014507"/>
              <a:satOff val="29"/>
              <a:lumOff val="2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Renamed &amp; integration into Visual Studio / Launch Of Xamarin Studio</a:t>
          </a:r>
        </a:p>
      </dsp:txBody>
      <dsp:txXfrm>
        <a:off x="1572196" y="3293792"/>
        <a:ext cx="2470594" cy="1226400"/>
      </dsp:txXfrm>
    </dsp:sp>
    <dsp:sp modelId="{1EE107EE-8FB0-674A-B4D9-2E717E5D0F02}">
      <dsp:nvSpPr>
        <dsp:cNvPr id="0" name=""/>
        <dsp:cNvSpPr/>
      </dsp:nvSpPr>
      <dsp:spPr>
        <a:xfrm>
          <a:off x="2807493" y="2386806"/>
          <a:ext cx="0" cy="334152"/>
        </a:xfrm>
        <a:prstGeom prst="line">
          <a:avLst/>
        </a:prstGeom>
        <a:noFill/>
        <a:ln w="9525" cap="rnd" cmpd="sng" algn="ctr">
          <a:solidFill>
            <a:schemeClr val="accent5">
              <a:hueOff val="3118619"/>
              <a:satOff val="-2006"/>
              <a:lumOff val="137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8ADB3B-3C2C-804F-A09E-16561B15BA53}">
      <dsp:nvSpPr>
        <dsp:cNvPr id="0" name=""/>
        <dsp:cNvSpPr/>
      </dsp:nvSpPr>
      <dsp:spPr>
        <a:xfrm rot="2700000">
          <a:off x="1366616" y="2349676"/>
          <a:ext cx="74259" cy="7425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679B3A-E245-CF4A-A21F-A01E591C3183}">
      <dsp:nvSpPr>
        <dsp:cNvPr id="0" name=""/>
        <dsp:cNvSpPr/>
      </dsp:nvSpPr>
      <dsp:spPr>
        <a:xfrm rot="2700000">
          <a:off x="2770363" y="2349676"/>
          <a:ext cx="74259" cy="74259"/>
        </a:xfrm>
        <a:prstGeom prst="rect">
          <a:avLst/>
        </a:prstGeom>
        <a:solidFill>
          <a:schemeClr val="accent5">
            <a:hueOff val="3118619"/>
            <a:satOff val="-2006"/>
            <a:lumOff val="1372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62C88E-6379-3D48-A023-EFFFD2B99F0A}">
      <dsp:nvSpPr>
        <dsp:cNvPr id="0" name=""/>
        <dsp:cNvSpPr/>
      </dsp:nvSpPr>
      <dsp:spPr>
        <a:xfrm>
          <a:off x="2975943" y="1479820"/>
          <a:ext cx="2470594" cy="572833"/>
        </a:xfrm>
        <a:prstGeom prst="rect">
          <a:avLst/>
        </a:prstGeom>
        <a:solidFill>
          <a:schemeClr val="accent5">
            <a:hueOff val="6237238"/>
            <a:satOff val="-4013"/>
            <a:lumOff val="2744"/>
            <a:alphaOff val="0"/>
          </a:schemeClr>
        </a:solidFill>
        <a:ln w="19050" cap="rnd" cmpd="sng" algn="ctr">
          <a:solidFill>
            <a:schemeClr val="accent5">
              <a:hueOff val="6237238"/>
              <a:satOff val="-4013"/>
              <a:lumOff val="27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520" tIns="96520" rIns="96520" bIns="9652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kern="1200"/>
            <a:t>2016</a:t>
          </a:r>
        </a:p>
      </dsp:txBody>
      <dsp:txXfrm>
        <a:off x="2975943" y="1479820"/>
        <a:ext cx="2470594" cy="572833"/>
      </dsp:txXfrm>
    </dsp:sp>
    <dsp:sp modelId="{91E4F619-4D9D-6348-9449-A7908BB5E2D8}">
      <dsp:nvSpPr>
        <dsp:cNvPr id="0" name=""/>
        <dsp:cNvSpPr/>
      </dsp:nvSpPr>
      <dsp:spPr>
        <a:xfrm>
          <a:off x="2975943" y="73066"/>
          <a:ext cx="2470594" cy="1406753"/>
        </a:xfrm>
        <a:prstGeom prst="rect">
          <a:avLst/>
        </a:prstGeom>
        <a:solidFill>
          <a:schemeClr val="accent5">
            <a:tint val="40000"/>
            <a:alpha val="90000"/>
            <a:hueOff val="6029015"/>
            <a:satOff val="58"/>
            <a:lumOff val="463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6029015"/>
              <a:satOff val="58"/>
              <a:lumOff val="4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Purchased by Microsoft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Full time development / support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Free &amp; 100% open-sourced</a:t>
          </a:r>
        </a:p>
      </dsp:txBody>
      <dsp:txXfrm>
        <a:off x="2975943" y="73066"/>
        <a:ext cx="2470594" cy="1406753"/>
      </dsp:txXfrm>
    </dsp:sp>
    <dsp:sp modelId="{186C987C-7AFB-3F44-B90D-9BA710845C69}">
      <dsp:nvSpPr>
        <dsp:cNvPr id="0" name=""/>
        <dsp:cNvSpPr/>
      </dsp:nvSpPr>
      <dsp:spPr>
        <a:xfrm>
          <a:off x="4211240" y="2052653"/>
          <a:ext cx="0" cy="334152"/>
        </a:xfrm>
        <a:prstGeom prst="line">
          <a:avLst/>
        </a:prstGeom>
        <a:noFill/>
        <a:ln w="9525" cap="rnd" cmpd="sng" algn="ctr">
          <a:solidFill>
            <a:schemeClr val="accent5">
              <a:hueOff val="6237238"/>
              <a:satOff val="-4013"/>
              <a:lumOff val="274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40B278-DDAC-D447-B04A-C6036642061F}">
      <dsp:nvSpPr>
        <dsp:cNvPr id="0" name=""/>
        <dsp:cNvSpPr/>
      </dsp:nvSpPr>
      <dsp:spPr>
        <a:xfrm rot="2700000">
          <a:off x="4174110" y="2349676"/>
          <a:ext cx="74259" cy="74259"/>
        </a:xfrm>
        <a:prstGeom prst="rect">
          <a:avLst/>
        </a:prstGeom>
        <a:solidFill>
          <a:schemeClr val="accent5">
            <a:hueOff val="6237238"/>
            <a:satOff val="-4013"/>
            <a:lumOff val="2744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0ED949-8978-144A-B70D-ABA0FB2DA61B}">
      <dsp:nvSpPr>
        <dsp:cNvPr id="0" name=""/>
        <dsp:cNvSpPr/>
      </dsp:nvSpPr>
      <dsp:spPr>
        <a:xfrm rot="5400000">
          <a:off x="3294253" y="90695"/>
          <a:ext cx="1382780" cy="1203019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Flexible Layout</a:t>
          </a:r>
        </a:p>
      </dsp:txBody>
      <dsp:txXfrm rot="-5400000">
        <a:off x="3571603" y="216298"/>
        <a:ext cx="828079" cy="951814"/>
      </dsp:txXfrm>
    </dsp:sp>
    <dsp:sp modelId="{C5A87872-361A-BB44-8098-E2C1EDED0C73}">
      <dsp:nvSpPr>
        <dsp:cNvPr id="0" name=""/>
        <dsp:cNvSpPr/>
      </dsp:nvSpPr>
      <dsp:spPr>
        <a:xfrm>
          <a:off x="4623658" y="277371"/>
          <a:ext cx="1543183" cy="829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F920B6-8889-914B-A246-82A950F21951}">
      <dsp:nvSpPr>
        <dsp:cNvPr id="0" name=""/>
        <dsp:cNvSpPr/>
      </dsp:nvSpPr>
      <dsp:spPr>
        <a:xfrm rot="5400000">
          <a:off x="1994993" y="90695"/>
          <a:ext cx="1382780" cy="1203019"/>
        </a:xfrm>
        <a:prstGeom prst="hexagon">
          <a:avLst>
            <a:gd name="adj" fmla="val 25000"/>
            <a:gd name="vf" fmla="val 115470"/>
          </a:avLst>
        </a:prstGeom>
        <a:solidFill>
          <a:srgbClr val="92D05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Standard Controls</a:t>
          </a:r>
        </a:p>
      </dsp:txBody>
      <dsp:txXfrm rot="-5400000">
        <a:off x="2272343" y="216298"/>
        <a:ext cx="828079" cy="951814"/>
      </dsp:txXfrm>
    </dsp:sp>
    <dsp:sp modelId="{6BB9CE2B-7110-4E46-A375-973F1A997AB0}">
      <dsp:nvSpPr>
        <dsp:cNvPr id="0" name=""/>
        <dsp:cNvSpPr/>
      </dsp:nvSpPr>
      <dsp:spPr>
        <a:xfrm rot="5400000">
          <a:off x="2642134" y="1264399"/>
          <a:ext cx="1382780" cy="1203019"/>
        </a:xfrm>
        <a:prstGeom prst="hexagon">
          <a:avLst>
            <a:gd name="adj" fmla="val 25000"/>
            <a:gd name="vf" fmla="val 115470"/>
          </a:avLst>
        </a:prstGeom>
        <a:solidFill>
          <a:schemeClr val="accent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Navigation</a:t>
          </a:r>
        </a:p>
      </dsp:txBody>
      <dsp:txXfrm rot="-5400000">
        <a:off x="2919484" y="1390002"/>
        <a:ext cx="828079" cy="951814"/>
      </dsp:txXfrm>
    </dsp:sp>
    <dsp:sp modelId="{FEFE1CEE-4D32-4440-8C1E-655617C6F4B0}">
      <dsp:nvSpPr>
        <dsp:cNvPr id="0" name=""/>
        <dsp:cNvSpPr/>
      </dsp:nvSpPr>
      <dsp:spPr>
        <a:xfrm>
          <a:off x="1188832" y="1451075"/>
          <a:ext cx="1493402" cy="829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6EED70-20AB-BE4F-9F4D-2C5ACAFB1D4B}">
      <dsp:nvSpPr>
        <dsp:cNvPr id="0" name=""/>
        <dsp:cNvSpPr/>
      </dsp:nvSpPr>
      <dsp:spPr>
        <a:xfrm rot="5400000">
          <a:off x="3941394" y="1264399"/>
          <a:ext cx="1382780" cy="1203019"/>
        </a:xfrm>
        <a:prstGeom prst="hexagon">
          <a:avLst>
            <a:gd name="adj" fmla="val 25000"/>
            <a:gd name="vf" fmla="val 115470"/>
          </a:avLst>
        </a:prstGeom>
        <a:solidFill>
          <a:schemeClr val="accent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Custom Controls</a:t>
          </a:r>
        </a:p>
      </dsp:txBody>
      <dsp:txXfrm rot="-5400000">
        <a:off x="4218744" y="1390002"/>
        <a:ext cx="828079" cy="951814"/>
      </dsp:txXfrm>
    </dsp:sp>
    <dsp:sp modelId="{C346C86B-4BE2-154A-937C-CACE7521D964}">
      <dsp:nvSpPr>
        <dsp:cNvPr id="0" name=""/>
        <dsp:cNvSpPr/>
      </dsp:nvSpPr>
      <dsp:spPr>
        <a:xfrm rot="5400000">
          <a:off x="3294253" y="2438104"/>
          <a:ext cx="1382780" cy="1203019"/>
        </a:xfrm>
        <a:prstGeom prst="hexagon">
          <a:avLst>
            <a:gd name="adj" fmla="val 25000"/>
            <a:gd name="vf" fmla="val 115470"/>
          </a:avLst>
        </a:prstGeom>
        <a:solidFill>
          <a:srgbClr val="0070C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</a:t>
          </a:r>
          <a:r>
            <a:rPr lang="en-US" sz="1500" kern="1200" baseline="0" dirty="0"/>
            <a:t> Binding</a:t>
          </a:r>
          <a:endParaRPr lang="en-US" sz="1500" kern="1200" dirty="0"/>
        </a:p>
      </dsp:txBody>
      <dsp:txXfrm rot="-5400000">
        <a:off x="3571603" y="2563707"/>
        <a:ext cx="828079" cy="951814"/>
      </dsp:txXfrm>
    </dsp:sp>
    <dsp:sp modelId="{420D3F82-255E-A840-81FF-47521F7384B0}">
      <dsp:nvSpPr>
        <dsp:cNvPr id="0" name=""/>
        <dsp:cNvSpPr/>
      </dsp:nvSpPr>
      <dsp:spPr>
        <a:xfrm>
          <a:off x="4623658" y="2624779"/>
          <a:ext cx="1543183" cy="829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57A966-B1CA-D846-A7D3-351B3120138B}">
      <dsp:nvSpPr>
        <dsp:cNvPr id="0" name=""/>
        <dsp:cNvSpPr/>
      </dsp:nvSpPr>
      <dsp:spPr>
        <a:xfrm rot="5400000">
          <a:off x="1994993" y="2438104"/>
          <a:ext cx="1382780" cy="1203019"/>
        </a:xfrm>
        <a:prstGeom prst="hexagon">
          <a:avLst>
            <a:gd name="adj" fmla="val 25000"/>
            <a:gd name="vf" fmla="val 115470"/>
          </a:avLst>
        </a:prstGeom>
        <a:solidFill>
          <a:schemeClr val="bg1">
            <a:lumMod val="50000"/>
            <a:lumOff val="5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XAML</a:t>
          </a:r>
        </a:p>
      </dsp:txBody>
      <dsp:txXfrm rot="-5400000">
        <a:off x="2272343" y="2563707"/>
        <a:ext cx="828079" cy="951814"/>
      </dsp:txXfrm>
    </dsp:sp>
    <dsp:sp modelId="{53803B9E-4454-3C43-819A-68D4A861C908}">
      <dsp:nvSpPr>
        <dsp:cNvPr id="0" name=""/>
        <dsp:cNvSpPr/>
      </dsp:nvSpPr>
      <dsp:spPr>
        <a:xfrm rot="5400000">
          <a:off x="4590219" y="2414098"/>
          <a:ext cx="1382780" cy="1203019"/>
        </a:xfrm>
        <a:prstGeom prst="hexagon">
          <a:avLst>
            <a:gd name="adj" fmla="val 25000"/>
            <a:gd name="vf" fmla="val 115470"/>
          </a:avLst>
        </a:prstGeom>
        <a:solidFill>
          <a:schemeClr val="accent4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Styles + Triggers</a:t>
          </a:r>
        </a:p>
      </dsp:txBody>
      <dsp:txXfrm rot="-5400000">
        <a:off x="4867569" y="2539701"/>
        <a:ext cx="828079" cy="951814"/>
      </dsp:txXfrm>
    </dsp:sp>
    <dsp:sp modelId="{211C6E4A-9923-8647-9A50-3B7577A18F89}">
      <dsp:nvSpPr>
        <dsp:cNvPr id="0" name=""/>
        <dsp:cNvSpPr/>
      </dsp:nvSpPr>
      <dsp:spPr>
        <a:xfrm>
          <a:off x="1188832" y="3798483"/>
          <a:ext cx="1493402" cy="829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188832" y="3798483"/>
        <a:ext cx="1493402" cy="829668"/>
      </dsp:txXfrm>
    </dsp:sp>
    <dsp:sp modelId="{C51BD19A-BB4E-8548-A7E9-E94D992E8AF3}">
      <dsp:nvSpPr>
        <dsp:cNvPr id="0" name=""/>
        <dsp:cNvSpPr/>
      </dsp:nvSpPr>
      <dsp:spPr>
        <a:xfrm rot="5400000">
          <a:off x="4576324" y="95507"/>
          <a:ext cx="1382780" cy="1203019"/>
        </a:xfrm>
        <a:prstGeom prst="hexagon">
          <a:avLst>
            <a:gd name="adj" fmla="val 25000"/>
            <a:gd name="vf" fmla="val 11547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Maps</a:t>
          </a:r>
        </a:p>
      </dsp:txBody>
      <dsp:txXfrm rot="-5400000">
        <a:off x="4853674" y="221110"/>
        <a:ext cx="828079" cy="9518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3B83E2-4B6E-49E0-8C44-B8537573974E}">
      <dsp:nvSpPr>
        <dsp:cNvPr id="0" name=""/>
        <dsp:cNvSpPr/>
      </dsp:nvSpPr>
      <dsp:spPr>
        <a:xfrm>
          <a:off x="0" y="3571"/>
          <a:ext cx="6496050" cy="76080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18DE83-44C6-4F62-B337-F9FEE2306CF6}">
      <dsp:nvSpPr>
        <dsp:cNvPr id="0" name=""/>
        <dsp:cNvSpPr/>
      </dsp:nvSpPr>
      <dsp:spPr>
        <a:xfrm>
          <a:off x="230144" y="174753"/>
          <a:ext cx="418445" cy="4184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8F1912-E8AC-4A9D-986B-650B99BB5CD3}">
      <dsp:nvSpPr>
        <dsp:cNvPr id="0" name=""/>
        <dsp:cNvSpPr/>
      </dsp:nvSpPr>
      <dsp:spPr>
        <a:xfrm>
          <a:off x="878734" y="3571"/>
          <a:ext cx="5617315" cy="760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19" tIns="80519" rIns="80519" bIns="8051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Button</a:t>
          </a:r>
          <a:endParaRPr lang="en-US" sz="1900" kern="1200"/>
        </a:p>
      </dsp:txBody>
      <dsp:txXfrm>
        <a:off x="878734" y="3571"/>
        <a:ext cx="5617315" cy="760809"/>
      </dsp:txXfrm>
    </dsp:sp>
    <dsp:sp modelId="{6D2C26DC-A908-42FE-B057-3D419EEB06E0}">
      <dsp:nvSpPr>
        <dsp:cNvPr id="0" name=""/>
        <dsp:cNvSpPr/>
      </dsp:nvSpPr>
      <dsp:spPr>
        <a:xfrm>
          <a:off x="0" y="954583"/>
          <a:ext cx="6496050" cy="76080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6FB616-E416-4C6F-A04A-B3054B3D1ACB}">
      <dsp:nvSpPr>
        <dsp:cNvPr id="0" name=""/>
        <dsp:cNvSpPr/>
      </dsp:nvSpPr>
      <dsp:spPr>
        <a:xfrm>
          <a:off x="230144" y="1125765"/>
          <a:ext cx="418445" cy="4184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47E498-5369-47AC-883D-2A7984529DE1}">
      <dsp:nvSpPr>
        <dsp:cNvPr id="0" name=""/>
        <dsp:cNvSpPr/>
      </dsp:nvSpPr>
      <dsp:spPr>
        <a:xfrm>
          <a:off x="878734" y="954583"/>
          <a:ext cx="5617315" cy="760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19" tIns="80519" rIns="80519" bIns="8051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Label</a:t>
          </a:r>
          <a:endParaRPr lang="en-US" sz="1900" kern="1200"/>
        </a:p>
      </dsp:txBody>
      <dsp:txXfrm>
        <a:off x="878734" y="954583"/>
        <a:ext cx="5617315" cy="760809"/>
      </dsp:txXfrm>
    </dsp:sp>
    <dsp:sp modelId="{05A0245D-0190-46BC-BB16-DC93E1310ED1}">
      <dsp:nvSpPr>
        <dsp:cNvPr id="0" name=""/>
        <dsp:cNvSpPr/>
      </dsp:nvSpPr>
      <dsp:spPr>
        <a:xfrm>
          <a:off x="0" y="1905595"/>
          <a:ext cx="6496050" cy="76080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B489D2-2BAC-404D-871C-A752C46CE223}">
      <dsp:nvSpPr>
        <dsp:cNvPr id="0" name=""/>
        <dsp:cNvSpPr/>
      </dsp:nvSpPr>
      <dsp:spPr>
        <a:xfrm>
          <a:off x="230144" y="2076777"/>
          <a:ext cx="418445" cy="4184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659337-868C-42A0-B2EE-ECF894ECCC5D}">
      <dsp:nvSpPr>
        <dsp:cNvPr id="0" name=""/>
        <dsp:cNvSpPr/>
      </dsp:nvSpPr>
      <dsp:spPr>
        <a:xfrm>
          <a:off x="878734" y="1905595"/>
          <a:ext cx="5617315" cy="760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19" tIns="80519" rIns="80519" bIns="8051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Entry</a:t>
          </a:r>
          <a:endParaRPr lang="en-US" sz="1900" kern="1200"/>
        </a:p>
      </dsp:txBody>
      <dsp:txXfrm>
        <a:off x="878734" y="1905595"/>
        <a:ext cx="5617315" cy="760809"/>
      </dsp:txXfrm>
    </dsp:sp>
    <dsp:sp modelId="{F529A99E-9370-4AE2-A73F-A26DC25C774B}">
      <dsp:nvSpPr>
        <dsp:cNvPr id="0" name=""/>
        <dsp:cNvSpPr/>
      </dsp:nvSpPr>
      <dsp:spPr>
        <a:xfrm>
          <a:off x="0" y="2856607"/>
          <a:ext cx="6496050" cy="76080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1FB262-F389-4B36-AEA6-59A2D336C248}">
      <dsp:nvSpPr>
        <dsp:cNvPr id="0" name=""/>
        <dsp:cNvSpPr/>
      </dsp:nvSpPr>
      <dsp:spPr>
        <a:xfrm>
          <a:off x="230144" y="3027789"/>
          <a:ext cx="418445" cy="4184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4AF77E-38CF-42C3-842D-E6C682FB2FC3}">
      <dsp:nvSpPr>
        <dsp:cNvPr id="0" name=""/>
        <dsp:cNvSpPr/>
      </dsp:nvSpPr>
      <dsp:spPr>
        <a:xfrm>
          <a:off x="878734" y="2856607"/>
          <a:ext cx="5617315" cy="760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19" tIns="80519" rIns="80519" bIns="8051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Switch </a:t>
          </a:r>
          <a:endParaRPr lang="en-US" sz="1900" kern="1200"/>
        </a:p>
      </dsp:txBody>
      <dsp:txXfrm>
        <a:off x="878734" y="2856607"/>
        <a:ext cx="5617315" cy="760809"/>
      </dsp:txXfrm>
    </dsp:sp>
    <dsp:sp modelId="{1CB2DC6E-3B00-41BF-964C-6C185C2C91A6}">
      <dsp:nvSpPr>
        <dsp:cNvPr id="0" name=""/>
        <dsp:cNvSpPr/>
      </dsp:nvSpPr>
      <dsp:spPr>
        <a:xfrm>
          <a:off x="0" y="3807618"/>
          <a:ext cx="6496050" cy="76080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5B664D-ADD3-4A95-98EB-0F33C4FA3F9B}">
      <dsp:nvSpPr>
        <dsp:cNvPr id="0" name=""/>
        <dsp:cNvSpPr/>
      </dsp:nvSpPr>
      <dsp:spPr>
        <a:xfrm>
          <a:off x="230144" y="3978800"/>
          <a:ext cx="418445" cy="41844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EE415F-95C5-414F-BE32-F30E11667CB6}">
      <dsp:nvSpPr>
        <dsp:cNvPr id="0" name=""/>
        <dsp:cNvSpPr/>
      </dsp:nvSpPr>
      <dsp:spPr>
        <a:xfrm>
          <a:off x="878734" y="3807618"/>
          <a:ext cx="5617315" cy="760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19" tIns="80519" rIns="80519" bIns="8051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Activity Indicator</a:t>
          </a:r>
          <a:endParaRPr lang="en-US" sz="1900" kern="1200"/>
        </a:p>
      </dsp:txBody>
      <dsp:txXfrm>
        <a:off x="878734" y="3807618"/>
        <a:ext cx="5617315" cy="76080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0ED949-8978-144A-B70D-ABA0FB2DA61B}">
      <dsp:nvSpPr>
        <dsp:cNvPr id="0" name=""/>
        <dsp:cNvSpPr/>
      </dsp:nvSpPr>
      <dsp:spPr>
        <a:xfrm rot="5400000">
          <a:off x="1976195" y="129229"/>
          <a:ext cx="1296410" cy="112787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Flexible Layout</a:t>
          </a:r>
        </a:p>
      </dsp:txBody>
      <dsp:txXfrm rot="-5400000">
        <a:off x="2236223" y="246986"/>
        <a:ext cx="776354" cy="892362"/>
      </dsp:txXfrm>
    </dsp:sp>
    <dsp:sp modelId="{C5A87872-361A-BB44-8098-E2C1EDED0C73}">
      <dsp:nvSpPr>
        <dsp:cNvPr id="0" name=""/>
        <dsp:cNvSpPr/>
      </dsp:nvSpPr>
      <dsp:spPr>
        <a:xfrm>
          <a:off x="3222564" y="304244"/>
          <a:ext cx="1446793" cy="7778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F920B6-8889-914B-A246-82A950F21951}">
      <dsp:nvSpPr>
        <dsp:cNvPr id="0" name=""/>
        <dsp:cNvSpPr/>
      </dsp:nvSpPr>
      <dsp:spPr>
        <a:xfrm rot="5400000">
          <a:off x="758088" y="129229"/>
          <a:ext cx="1296410" cy="1127876"/>
        </a:xfrm>
        <a:prstGeom prst="hexagon">
          <a:avLst>
            <a:gd name="adj" fmla="val 25000"/>
            <a:gd name="vf" fmla="val 115470"/>
          </a:avLst>
        </a:prstGeom>
        <a:solidFill>
          <a:srgbClr val="92D05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Standard Controls</a:t>
          </a:r>
        </a:p>
      </dsp:txBody>
      <dsp:txXfrm rot="-5400000">
        <a:off x="1018116" y="246986"/>
        <a:ext cx="776354" cy="892362"/>
      </dsp:txXfrm>
    </dsp:sp>
    <dsp:sp modelId="{6BB9CE2B-7110-4E46-A375-973F1A997AB0}">
      <dsp:nvSpPr>
        <dsp:cNvPr id="0" name=""/>
        <dsp:cNvSpPr/>
      </dsp:nvSpPr>
      <dsp:spPr>
        <a:xfrm rot="5400000">
          <a:off x="1364808" y="1229622"/>
          <a:ext cx="1296410" cy="1127876"/>
        </a:xfrm>
        <a:prstGeom prst="hexagon">
          <a:avLst>
            <a:gd name="adj" fmla="val 25000"/>
            <a:gd name="vf" fmla="val 115470"/>
          </a:avLst>
        </a:prstGeom>
        <a:solidFill>
          <a:schemeClr val="accent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Navigation</a:t>
          </a:r>
        </a:p>
      </dsp:txBody>
      <dsp:txXfrm rot="-5400000">
        <a:off x="1624836" y="1347379"/>
        <a:ext cx="776354" cy="892362"/>
      </dsp:txXfrm>
    </dsp:sp>
    <dsp:sp modelId="{FEFE1CEE-4D32-4440-8C1E-655617C6F4B0}">
      <dsp:nvSpPr>
        <dsp:cNvPr id="0" name=""/>
        <dsp:cNvSpPr/>
      </dsp:nvSpPr>
      <dsp:spPr>
        <a:xfrm>
          <a:off x="2281" y="1404637"/>
          <a:ext cx="1400123" cy="7778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6EED70-20AB-BE4F-9F4D-2C5ACAFB1D4B}">
      <dsp:nvSpPr>
        <dsp:cNvPr id="0" name=""/>
        <dsp:cNvSpPr/>
      </dsp:nvSpPr>
      <dsp:spPr>
        <a:xfrm rot="5400000">
          <a:off x="2582915" y="1229622"/>
          <a:ext cx="1296410" cy="1127876"/>
        </a:xfrm>
        <a:prstGeom prst="hexagon">
          <a:avLst>
            <a:gd name="adj" fmla="val 25000"/>
            <a:gd name="vf" fmla="val 115470"/>
          </a:avLst>
        </a:prstGeom>
        <a:solidFill>
          <a:schemeClr val="accent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Custom Controls</a:t>
          </a:r>
        </a:p>
      </dsp:txBody>
      <dsp:txXfrm rot="-5400000">
        <a:off x="2842943" y="1347379"/>
        <a:ext cx="776354" cy="892362"/>
      </dsp:txXfrm>
    </dsp:sp>
    <dsp:sp modelId="{C346C86B-4BE2-154A-937C-CACE7521D964}">
      <dsp:nvSpPr>
        <dsp:cNvPr id="0" name=""/>
        <dsp:cNvSpPr/>
      </dsp:nvSpPr>
      <dsp:spPr>
        <a:xfrm rot="5400000">
          <a:off x="1976195" y="2330015"/>
          <a:ext cx="1296410" cy="1127876"/>
        </a:xfrm>
        <a:prstGeom prst="hexagon">
          <a:avLst>
            <a:gd name="adj" fmla="val 25000"/>
            <a:gd name="vf" fmla="val 115470"/>
          </a:avLst>
        </a:prstGeom>
        <a:solidFill>
          <a:srgbClr val="0070C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</a:t>
          </a:r>
          <a:r>
            <a:rPr lang="en-US" sz="1400" kern="1200" baseline="0" dirty="0"/>
            <a:t> Binding</a:t>
          </a:r>
          <a:endParaRPr lang="en-US" sz="1400" kern="1200" dirty="0"/>
        </a:p>
      </dsp:txBody>
      <dsp:txXfrm rot="-5400000">
        <a:off x="2236223" y="2447772"/>
        <a:ext cx="776354" cy="892362"/>
      </dsp:txXfrm>
    </dsp:sp>
    <dsp:sp modelId="{420D3F82-255E-A840-81FF-47521F7384B0}">
      <dsp:nvSpPr>
        <dsp:cNvPr id="0" name=""/>
        <dsp:cNvSpPr/>
      </dsp:nvSpPr>
      <dsp:spPr>
        <a:xfrm>
          <a:off x="3222564" y="2505030"/>
          <a:ext cx="1446793" cy="7778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57A966-B1CA-D846-A7D3-351B3120138B}">
      <dsp:nvSpPr>
        <dsp:cNvPr id="0" name=""/>
        <dsp:cNvSpPr/>
      </dsp:nvSpPr>
      <dsp:spPr>
        <a:xfrm rot="5400000">
          <a:off x="758088" y="2330015"/>
          <a:ext cx="1296410" cy="1127876"/>
        </a:xfrm>
        <a:prstGeom prst="hexagon">
          <a:avLst>
            <a:gd name="adj" fmla="val 25000"/>
            <a:gd name="vf" fmla="val 115470"/>
          </a:avLst>
        </a:prstGeom>
        <a:solidFill>
          <a:schemeClr val="bg1">
            <a:lumMod val="50000"/>
            <a:lumOff val="5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XAML</a:t>
          </a:r>
        </a:p>
      </dsp:txBody>
      <dsp:txXfrm rot="-5400000">
        <a:off x="1018116" y="2447772"/>
        <a:ext cx="776354" cy="892362"/>
      </dsp:txXfrm>
    </dsp:sp>
    <dsp:sp modelId="{53803B9E-4454-3C43-819A-68D4A861C908}">
      <dsp:nvSpPr>
        <dsp:cNvPr id="0" name=""/>
        <dsp:cNvSpPr/>
      </dsp:nvSpPr>
      <dsp:spPr>
        <a:xfrm rot="5400000">
          <a:off x="3191213" y="2307509"/>
          <a:ext cx="1296410" cy="1127876"/>
        </a:xfrm>
        <a:prstGeom prst="hexagon">
          <a:avLst>
            <a:gd name="adj" fmla="val 25000"/>
            <a:gd name="vf" fmla="val 115470"/>
          </a:avLst>
        </a:prstGeom>
        <a:solidFill>
          <a:schemeClr val="accent4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Styles + Triggers</a:t>
          </a:r>
        </a:p>
      </dsp:txBody>
      <dsp:txXfrm rot="-5400000">
        <a:off x="3451241" y="2425266"/>
        <a:ext cx="776354" cy="892362"/>
      </dsp:txXfrm>
    </dsp:sp>
    <dsp:sp modelId="{211C6E4A-9923-8647-9A50-3B7577A18F89}">
      <dsp:nvSpPr>
        <dsp:cNvPr id="0" name=""/>
        <dsp:cNvSpPr/>
      </dsp:nvSpPr>
      <dsp:spPr>
        <a:xfrm>
          <a:off x="2281" y="3605423"/>
          <a:ext cx="1400123" cy="7778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281" y="3605423"/>
        <a:ext cx="1400123" cy="777846"/>
      </dsp:txXfrm>
    </dsp:sp>
    <dsp:sp modelId="{C51BD19A-BB4E-8548-A7E9-E94D992E8AF3}">
      <dsp:nvSpPr>
        <dsp:cNvPr id="0" name=""/>
        <dsp:cNvSpPr/>
      </dsp:nvSpPr>
      <dsp:spPr>
        <a:xfrm rot="5400000">
          <a:off x="3178186" y="133740"/>
          <a:ext cx="1296410" cy="1127876"/>
        </a:xfrm>
        <a:prstGeom prst="hexagon">
          <a:avLst>
            <a:gd name="adj" fmla="val 25000"/>
            <a:gd name="vf" fmla="val 11547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Maps</a:t>
          </a:r>
        </a:p>
      </dsp:txBody>
      <dsp:txXfrm rot="-5400000">
        <a:off x="3438214" y="251497"/>
        <a:ext cx="776354" cy="8923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7/3/layout/HorizontalLabelsTimeline">
  <dgm:title val="Horizontal Labels Timeline"/>
  <dgm:desc val="Use to show a list of events in chronological order. The rectangular shape contains the description while the date is shown immediately below. It can display a large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/>
    </dgm:constrLst>
    <dgm:layoutNode name="divider" styleLbl="fgAcc1">
      <dgm:alg type="sp"/>
      <dgm:shape xmlns:r="http://schemas.openxmlformats.org/officeDocument/2006/relationships" type="line" r:blip="" zOrderOff="-1">
        <dgm:adjLst/>
      </dgm:shap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hoose name="constrBasedOnChildrenCount">
        <dgm:if name="constrForTwoChildren" axis="ch" ptType="node" func="cnt" op="lte" val="2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0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if>
        <dgm:else name="constrForRest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-0.5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else>
      </dgm:choose>
      <dgm:forEach name="nodesForEach" axis="ch" ptType="node">
        <dgm:layoutNode name="composite">
          <dgm:alg type="composite"/>
          <dgm:shape xmlns:r="http://schemas.openxmlformats.org/officeDocument/2006/relationships" r:blip="">
            <dgm:adjLst/>
          </dgm:shape>
          <dgm:choose name="CaseForPlacingNodesAboveAndBelowDivider">
            <dgm:if name="CaseForPlacingNodeAboveDivider" axis="self" ptType="node" func="posOdd" op="equ" val="1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31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b" for="ch" forName="L2TextContainerWrapper" refType="h" fact="0.31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43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.5"/>
              </dgm:constrLst>
            </dgm:if>
            <dgm:else name="CaseForPlacingNodeBelowDivider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57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t" for="ch" forName="L2TextContainerWrapper" refType="h" fact="0.69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5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"/>
              </dgm:constrLst>
            </dgm:else>
          </dgm:choose>
          <dgm:layoutNode name="L1TextContainer" styleLbl="alignNode1">
            <dgm:varLst>
              <dgm:chMax val="1"/>
              <dgm:chPref val="1"/>
              <dgm:bulletEnabled val="1"/>
            </dgm:varLst>
            <dgm:alg type="tx">
              <dgm:param type="txAnchorVert" val="mid"/>
              <dgm:param type="parTxLTRAlign" val="ctr"/>
              <dgm:param type="parTxRTLAlign" val="ctr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tMarg" refType="primFontSz" fact="0.4"/>
              <dgm:constr type="bMarg" refType="primFontSz" fact="0.4"/>
              <dgm:constr type="lMarg" refType="primFontSz" fact="0.4"/>
              <dgm:constr type="rMarg" refType="primFontSz" fact="0.4"/>
            </dgm:constrLst>
            <dgm:ruleLst>
              <dgm:rule type="primFontSz" val="14" fact="NaN" max="NaN"/>
            </dgm:ruleLst>
          </dgm:layoutNode>
          <dgm:layoutNode name="L2TextContainerWrapper">
            <dgm:varLst>
              <dgm:bulletEnabled val="1"/>
            </dgm:varLst>
            <dgm:alg type="composite"/>
            <dgm:choose name="L2TextContainerConstr">
              <dgm:if name="CaseForPlacingL2TextContaineAboveDivider" axis="self" ptType="node" func="posOdd" op="equ" val="1">
                <dgm:constrLst>
                  <dgm:constr type="h" for="ch" forName="L2TextContainer" refType="h" fact="0.39"/>
                  <dgm:constr type="b" for="ch" forName="L2TextContainer" refType="h"/>
                  <dgm:constr type="h" for="ch" forName="FlexibleEmptyPlaceHolder" refType="h" fact="0.61"/>
                </dgm:constrLst>
              </dgm:if>
              <dgm:else name="CaseForPlacingL2TextContaineBelowDivider">
                <dgm:constrLst>
                  <dgm:constr type="h" for="ch" forName="L2TextContainer" refType="h" fact="0.39"/>
                  <dgm:constr type="h" for="ch" forName="FlexibleEmptyPlaceHolder" refType="h" fact="0.61"/>
                  <dgm:constr type="b" for="ch" forName="FlexibleEmptyPlaceHolder" refType="h"/>
                </dgm:constrLst>
              </dgm:else>
            </dgm:choose>
            <dgm:layoutNode name="L2TextContainer" styleLbl="bgAccFollowNode1" moveWith="L1TextContainer">
              <dgm:choose name="L2TextContainerAlgo">
                <dgm:if name="L2TextContainerAlgoLTR" func="var" arg="dir" op="equ" val="norm">
                  <dgm:alg type="tx">
                    <dgm:param type="txAnchorVert" val="mid"/>
                    <dgm:param type="parTxRTLAlign" val="l"/>
                    <dgm:param type="parTxLTRAlign" val="l"/>
                    <dgm:param type="txAnchorVertCh" val="mid"/>
                    <dgm:param type="shpTxRTLAlignCh" val="l"/>
                    <dgm:param type="shpTxLTRAlignCh" val="l"/>
                  </dgm:alg>
                </dgm:if>
                <dgm:else name="L2TextContainerAlgoRTL">
                  <dgm:alg type="tx">
                    <dgm:param type="txAnchorVert" val="mid"/>
                    <dgm:param type="parTxRTLAlign" val="r"/>
                    <dgm:param type="parTxLTRAlign" val="r"/>
                    <dgm:param type="txAnchorVertCh" val="mid"/>
                    <dgm:param type="shpTxRTLAlignCh" val="r"/>
                    <dgm:param type="shpTxLTRAlignCh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 fact="0.75"/>
                <dgm:constr type="bMarg" refType="primFontSz" fact="0.75"/>
                <dgm:constr type="lMarg" refType="primFontSz" fact="0.75"/>
                <dgm:constr type="rMarg" refType="primFontSz" fact="0.75"/>
              </dgm:constrLst>
              <dgm:ruleLst>
                <dgm:rule type="h" val="INF" fact="NaN" max="NaN"/>
                <dgm:rule type="primFontSz" val="12" fact="NaN" max="NaN"/>
                <dgm:rule type="secFontSz" val="10" fact="NaN" max="NaN"/>
              </dgm:ruleLst>
            </dgm:layoutNode>
            <dgm:layoutNode name="FlexibleEmptyPlaceHolder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layoutNode name="ConnectLine" styleLbl="sibTrans1D1" moveWith="L1TextContainer">
            <dgm:alg type="sp"/>
            <dgm:shape xmlns:r="http://schemas.openxmlformats.org/officeDocument/2006/relationships" type="line" r:blip="">
              <dgm:adjLst/>
            </dgm:shape>
            <dgm:presOf/>
            <dgm:constrLst/>
          </dgm:layoutNode>
          <dgm:layoutNode name="ConnectorPoint" styleLbl="node1" moveWith="L1TextContainer">
            <dgm:alg type="sp"/>
            <dgm:shape xmlns:r="http://schemas.openxmlformats.org/officeDocument/2006/relationships" rot="45" type="rect" r:blip="" zOrderOff="10">
              <dgm:adjLst/>
              <dgm:extLst>
                <a:ext uri="{B698B0E9-8C71-41B9-8309-B3DCBF30829C}">
                  <dgm1612:spPr xmlns:dgm1612="http://schemas.microsoft.com/office/drawing/2016/12/diagram">
                    <a:ln w="6350"/>
                  </dgm1612:spPr>
                </a:ext>
              </dgm:extLst>
            </dgm:shape>
            <dgm:presOf/>
            <dgm:constrLst/>
          </dgm:layoutNode>
          <dgm:layoutNode name="EmptyPlaceHolder">
            <dgm:alg type="sp"/>
            <dgm:shape xmlns:r="http://schemas.openxmlformats.org/officeDocument/2006/relationships" r:blip="">
              <dgm:adjLst/>
            </dgm:shape>
            <dgm:presOf/>
            <dgm:constrLst/>
          </dgm:layoutNode>
        </dgm:layoutNode>
        <dgm:forEach name="Name28" axis="followSib" ptType="sibTrans" cnt="1">
          <dgm:layoutNode name="spaceBetweenRectangle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491FDD-67CD-A24F-9DE1-EFB4AB53DEF5}" type="datetimeFigureOut">
              <a:rPr lang="en-US" smtClean="0"/>
              <a:t>5/14/19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9F56AE-76F5-F54B-92E5-B2EAA092F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701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tif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6.jpg"/><Relationship Id="rId7" Type="http://schemas.openxmlformats.org/officeDocument/2006/relationships/image" Target="../media/image10.emf"/><Relationship Id="rId2" Type="http://schemas.openxmlformats.org/officeDocument/2006/relationships/hyperlink" Target="https://github.com/chesterharti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learn/browse/?roles=developer&amp;term=xamarin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xamarinchat.herokuapp.com/" TargetMode="External"/><Relationship Id="rId2" Type="http://schemas.openxmlformats.org/officeDocument/2006/relationships/hyperlink" Target="https://docs.microsoft.com/en-us/xamari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vvmcross.com/" TargetMode="External"/><Relationship Id="rId5" Type="http://schemas.openxmlformats.org/officeDocument/2006/relationships/hyperlink" Target="https://reactiveui.net/" TargetMode="External"/><Relationship Id="rId4" Type="http://schemas.openxmlformats.org/officeDocument/2006/relationships/hyperlink" Target="https://prismlibrary.github.io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Gvn-pGZFPA" TargetMode="External"/><Relationship Id="rId2" Type="http://schemas.openxmlformats.org/officeDocument/2006/relationships/hyperlink" Target="https://docs.microsoft.com/en-us/xamarin/get-started/installation/?pivots=window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xamarin/Xamarin.Forms/wiki/Feature-Roadmap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github.com/chesterharti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2.png"/><Relationship Id="rId7" Type="http://schemas.openxmlformats.org/officeDocument/2006/relationships/image" Target="../media/image13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FAD3F-29F9-834B-A93A-B8BA636F0F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Xamarin 101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ED914D-2CB7-FB49-848A-88E2694D95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What you need to know to get started With </a:t>
            </a:r>
            <a:r>
              <a:rPr lang="en-US" dirty="0" err="1"/>
              <a:t>Xamarin.Forms</a:t>
            </a:r>
            <a:r>
              <a:rPr lang="en-US" dirty="0"/>
              <a:t> today!</a:t>
            </a:r>
          </a:p>
        </p:txBody>
      </p:sp>
    </p:spTree>
    <p:extLst>
      <p:ext uri="{BB962C8B-B14F-4D97-AF65-F5344CB8AC3E}">
        <p14:creationId xmlns:p14="http://schemas.microsoft.com/office/powerpoint/2010/main" val="1337470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A46011-F3DB-AA46-80D1-67C7F9391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What Do I need?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7457E-F41B-7B4A-BB0D-02D9EE669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09" y="1645920"/>
            <a:ext cx="5919503" cy="4470821"/>
          </a:xfrm>
        </p:spPr>
        <p:txBody>
          <a:bodyPr>
            <a:normAutofit/>
          </a:bodyPr>
          <a:lstStyle/>
          <a:p>
            <a:r>
              <a:rPr lang="en-US" sz="2400" dirty="0"/>
              <a:t>PC</a:t>
            </a:r>
          </a:p>
          <a:p>
            <a:pPr lvl="1"/>
            <a:r>
              <a:rPr lang="en-US" sz="2000" dirty="0"/>
              <a:t>Visual Studio 2017 / 2019</a:t>
            </a:r>
          </a:p>
          <a:p>
            <a:r>
              <a:rPr lang="en-US" sz="2400" dirty="0"/>
              <a:t>Mac</a:t>
            </a:r>
          </a:p>
          <a:p>
            <a:pPr lvl="1"/>
            <a:r>
              <a:rPr lang="en-US" sz="2000" dirty="0"/>
              <a:t>Visual Studio for Mac</a:t>
            </a:r>
          </a:p>
          <a:p>
            <a:pPr lvl="1"/>
            <a:endParaRPr lang="en-US" sz="2000" dirty="0"/>
          </a:p>
          <a:p>
            <a:r>
              <a:rPr lang="en-US" sz="2400" dirty="0"/>
              <a:t>Note: iOS development </a:t>
            </a:r>
            <a:r>
              <a:rPr lang="en-US" sz="2400" u="sng" dirty="0"/>
              <a:t>REQUIRES</a:t>
            </a:r>
            <a:r>
              <a:rPr lang="en-US" sz="2400" dirty="0"/>
              <a:t> a Mac to build/test</a:t>
            </a:r>
          </a:p>
        </p:txBody>
      </p:sp>
    </p:spTree>
    <p:extLst>
      <p:ext uri="{BB962C8B-B14F-4D97-AF65-F5344CB8AC3E}">
        <p14:creationId xmlns:p14="http://schemas.microsoft.com/office/powerpoint/2010/main" val="5457756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BCCF-DBB8-C045-A1C0-9254EDCC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Building Blocks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18CBC3-860E-CF49-99C2-CBA130D6FE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6111" y="1499759"/>
            <a:ext cx="4396339" cy="4195763"/>
          </a:xfrm>
        </p:spPr>
        <p:txBody>
          <a:bodyPr>
            <a:normAutofit/>
          </a:bodyPr>
          <a:lstStyle/>
          <a:p>
            <a:r>
              <a:rPr lang="en-US" sz="4400" dirty="0"/>
              <a:t>Pages</a:t>
            </a:r>
          </a:p>
          <a:p>
            <a:r>
              <a:rPr lang="en-US" sz="4400" dirty="0"/>
              <a:t>Layouts</a:t>
            </a:r>
          </a:p>
          <a:p>
            <a:r>
              <a:rPr lang="en-US" sz="4400" dirty="0"/>
              <a:t>Views</a:t>
            </a:r>
          </a:p>
          <a:p>
            <a:r>
              <a:rPr lang="en-US" sz="4400" dirty="0"/>
              <a:t>Cells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5001C23-DE2D-1C4D-AE4E-C7E525B858F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24252571"/>
              </p:ext>
            </p:extLst>
          </p:nvPr>
        </p:nvGraphicFramePr>
        <p:xfrm>
          <a:off x="3818051" y="1499759"/>
          <a:ext cx="7355674" cy="4905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Donut 4">
            <a:extLst>
              <a:ext uri="{FF2B5EF4-FFF2-40B4-BE49-F238E27FC236}">
                <a16:creationId xmlns:a16="http://schemas.microsoft.com/office/drawing/2014/main" id="{3887052B-9EA3-8940-860D-D0BFC5F0A8D8}"/>
              </a:ext>
            </a:extLst>
          </p:cNvPr>
          <p:cNvSpPr/>
          <p:nvPr/>
        </p:nvSpPr>
        <p:spPr>
          <a:xfrm>
            <a:off x="5531221" y="3681841"/>
            <a:ext cx="1873625" cy="1750771"/>
          </a:xfrm>
          <a:prstGeom prst="donut">
            <a:avLst>
              <a:gd name="adj" fmla="val 61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Donut 6">
            <a:extLst>
              <a:ext uri="{FF2B5EF4-FFF2-40B4-BE49-F238E27FC236}">
                <a16:creationId xmlns:a16="http://schemas.microsoft.com/office/drawing/2014/main" id="{6254F9DD-747B-C94E-8E55-C2BCB3FD88A9}"/>
              </a:ext>
            </a:extLst>
          </p:cNvPr>
          <p:cNvSpPr/>
          <p:nvPr/>
        </p:nvSpPr>
        <p:spPr>
          <a:xfrm>
            <a:off x="5414681" y="1281954"/>
            <a:ext cx="3442447" cy="1845107"/>
          </a:xfrm>
          <a:prstGeom prst="donut">
            <a:avLst>
              <a:gd name="adj" fmla="val 61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395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27CF008-4B18-436D-B2D5-C1346C12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22DAD8-5F67-4B73-ADA9-06EF381F7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D6FA99-A022-8C49-9E4F-A96D5FCAA1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519008" y="1705385"/>
            <a:ext cx="9150807" cy="2539348"/>
          </a:xfrm>
          <a:prstGeom prst="rect">
            <a:avLst/>
          </a:prstGeom>
          <a:effectLst/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0E2703-7ACC-6C4B-B245-D1F386AFE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914935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Pages – Building Block 1</a:t>
            </a:r>
          </a:p>
        </p:txBody>
      </p:sp>
    </p:spTree>
    <p:extLst>
      <p:ext uri="{BB962C8B-B14F-4D97-AF65-F5344CB8AC3E}">
        <p14:creationId xmlns:p14="http://schemas.microsoft.com/office/powerpoint/2010/main" val="3401861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8D0B6-A74D-CE44-AF84-BAD298456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5967" y="1325880"/>
            <a:ext cx="415833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Layouts – Building Block 2</a:t>
            </a:r>
          </a:p>
        </p:txBody>
      </p:sp>
      <p:sp>
        <p:nvSpPr>
          <p:cNvPr id="38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9646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D8B22DE2-C518-4F77-BE90-E1B6B1909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68960" y="-68960"/>
            <a:ext cx="6858001" cy="6995918"/>
          </a:xfrm>
          <a:custGeom>
            <a:avLst/>
            <a:gdLst>
              <a:gd name="connsiteX0" fmla="*/ 6858001 w 6858001"/>
              <a:gd name="connsiteY0" fmla="*/ 1344715 h 6995918"/>
              <a:gd name="connsiteX1" fmla="*/ 6858001 w 6858001"/>
              <a:gd name="connsiteY1" fmla="*/ 1177 h 6995918"/>
              <a:gd name="connsiteX2" fmla="*/ 6702324 w 6858001"/>
              <a:gd name="connsiteY2" fmla="*/ 26222 h 6995918"/>
              <a:gd name="connsiteX3" fmla="*/ 6547333 w 6858001"/>
              <a:gd name="connsiteY3" fmla="*/ 50091 h 6995918"/>
              <a:gd name="connsiteX4" fmla="*/ 6391657 w 6858001"/>
              <a:gd name="connsiteY4" fmla="*/ 73455 h 6995918"/>
              <a:gd name="connsiteX5" fmla="*/ 6235294 w 6858001"/>
              <a:gd name="connsiteY5" fmla="*/ 93458 h 6995918"/>
              <a:gd name="connsiteX6" fmla="*/ 6079618 w 6858001"/>
              <a:gd name="connsiteY6" fmla="*/ 113629 h 6995918"/>
              <a:gd name="connsiteX7" fmla="*/ 5923255 w 6858001"/>
              <a:gd name="connsiteY7" fmla="*/ 132455 h 6995918"/>
              <a:gd name="connsiteX8" fmla="*/ 5768950 w 6858001"/>
              <a:gd name="connsiteY8" fmla="*/ 148591 h 6995918"/>
              <a:gd name="connsiteX9" fmla="*/ 5612588 w 6858001"/>
              <a:gd name="connsiteY9" fmla="*/ 163887 h 6995918"/>
              <a:gd name="connsiteX10" fmla="*/ 5456911 w 6858001"/>
              <a:gd name="connsiteY10" fmla="*/ 177839 h 6995918"/>
              <a:gd name="connsiteX11" fmla="*/ 5303978 w 6858001"/>
              <a:gd name="connsiteY11" fmla="*/ 189941 h 6995918"/>
              <a:gd name="connsiteX12" fmla="*/ 5148987 w 6858001"/>
              <a:gd name="connsiteY12" fmla="*/ 202044 h 6995918"/>
              <a:gd name="connsiteX13" fmla="*/ 4996054 w 6858001"/>
              <a:gd name="connsiteY13" fmla="*/ 212129 h 6995918"/>
              <a:gd name="connsiteX14" fmla="*/ 4843120 w 6858001"/>
              <a:gd name="connsiteY14" fmla="*/ 220029 h 6995918"/>
              <a:gd name="connsiteX15" fmla="*/ 4690873 w 6858001"/>
              <a:gd name="connsiteY15" fmla="*/ 228266 h 6995918"/>
              <a:gd name="connsiteX16" fmla="*/ 4539997 w 6858001"/>
              <a:gd name="connsiteY16" fmla="*/ 235157 h 6995918"/>
              <a:gd name="connsiteX17" fmla="*/ 4390492 w 6858001"/>
              <a:gd name="connsiteY17" fmla="*/ 240032 h 6995918"/>
              <a:gd name="connsiteX18" fmla="*/ 4240988 w 6858001"/>
              <a:gd name="connsiteY18" fmla="*/ 244234 h 6995918"/>
              <a:gd name="connsiteX19" fmla="*/ 4092855 w 6858001"/>
              <a:gd name="connsiteY19" fmla="*/ 248268 h 6995918"/>
              <a:gd name="connsiteX20" fmla="*/ 3946780 w 6858001"/>
              <a:gd name="connsiteY20" fmla="*/ 250117 h 6995918"/>
              <a:gd name="connsiteX21" fmla="*/ 3800704 w 6858001"/>
              <a:gd name="connsiteY21" fmla="*/ 252134 h 6995918"/>
              <a:gd name="connsiteX22" fmla="*/ 3656686 w 6858001"/>
              <a:gd name="connsiteY22" fmla="*/ 253143 h 6995918"/>
              <a:gd name="connsiteX23" fmla="*/ 3514040 w 6858001"/>
              <a:gd name="connsiteY23" fmla="*/ 252134 h 6995918"/>
              <a:gd name="connsiteX24" fmla="*/ 3372765 w 6858001"/>
              <a:gd name="connsiteY24" fmla="*/ 252134 h 6995918"/>
              <a:gd name="connsiteX25" fmla="*/ 3232862 w 6858001"/>
              <a:gd name="connsiteY25" fmla="*/ 250117 h 6995918"/>
              <a:gd name="connsiteX26" fmla="*/ 3095702 w 6858001"/>
              <a:gd name="connsiteY26" fmla="*/ 247092 h 6995918"/>
              <a:gd name="connsiteX27" fmla="*/ 2959914 w 6858001"/>
              <a:gd name="connsiteY27" fmla="*/ 244234 h 6995918"/>
              <a:gd name="connsiteX28" fmla="*/ 2826868 w 6858001"/>
              <a:gd name="connsiteY28" fmla="*/ 241040 h 6995918"/>
              <a:gd name="connsiteX29" fmla="*/ 2694509 w 6858001"/>
              <a:gd name="connsiteY29" fmla="*/ 236166 h 6995918"/>
              <a:gd name="connsiteX30" fmla="*/ 2564208 w 6858001"/>
              <a:gd name="connsiteY30" fmla="*/ 230955 h 6995918"/>
              <a:gd name="connsiteX31" fmla="*/ 2436649 w 6858001"/>
              <a:gd name="connsiteY31" fmla="*/ 226249 h 6995918"/>
              <a:gd name="connsiteX32" fmla="*/ 2187703 w 6858001"/>
              <a:gd name="connsiteY32" fmla="*/ 212969 h 6995918"/>
              <a:gd name="connsiteX33" fmla="*/ 1949045 w 6858001"/>
              <a:gd name="connsiteY33" fmla="*/ 198850 h 6995918"/>
              <a:gd name="connsiteX34" fmla="*/ 1719988 w 6858001"/>
              <a:gd name="connsiteY34" fmla="*/ 184058 h 6995918"/>
              <a:gd name="connsiteX35" fmla="*/ 1503275 w 6858001"/>
              <a:gd name="connsiteY35" fmla="*/ 167753 h 6995918"/>
              <a:gd name="connsiteX36" fmla="*/ 1296163 w 6858001"/>
              <a:gd name="connsiteY36" fmla="*/ 150776 h 6995918"/>
              <a:gd name="connsiteX37" fmla="*/ 1104139 w 6858001"/>
              <a:gd name="connsiteY37" fmla="*/ 132455 h 6995918"/>
              <a:gd name="connsiteX38" fmla="*/ 923774 w 6858001"/>
              <a:gd name="connsiteY38" fmla="*/ 114469 h 6995918"/>
              <a:gd name="connsiteX39" fmla="*/ 757810 w 6858001"/>
              <a:gd name="connsiteY39" fmla="*/ 96484 h 6995918"/>
              <a:gd name="connsiteX40" fmla="*/ 605563 w 6858001"/>
              <a:gd name="connsiteY40" fmla="*/ 79507 h 6995918"/>
              <a:gd name="connsiteX41" fmla="*/ 470460 w 6858001"/>
              <a:gd name="connsiteY41" fmla="*/ 63370 h 6995918"/>
              <a:gd name="connsiteX42" fmla="*/ 348388 w 6858001"/>
              <a:gd name="connsiteY42" fmla="*/ 48074 h 6995918"/>
              <a:gd name="connsiteX43" fmla="*/ 245518 w 6858001"/>
              <a:gd name="connsiteY43" fmla="*/ 35299 h 6995918"/>
              <a:gd name="connsiteX44" fmla="*/ 159107 w 6858001"/>
              <a:gd name="connsiteY44" fmla="*/ 23197 h 6995918"/>
              <a:gd name="connsiteX45" fmla="*/ 40463 w 6858001"/>
              <a:gd name="connsiteY45" fmla="*/ 5883 h 6995918"/>
              <a:gd name="connsiteX46" fmla="*/ 1 w 6858001"/>
              <a:gd name="connsiteY46" fmla="*/ 0 h 6995918"/>
              <a:gd name="connsiteX47" fmla="*/ 1 w 6858001"/>
              <a:gd name="connsiteY47" fmla="*/ 905354 h 6995918"/>
              <a:gd name="connsiteX48" fmla="*/ 0 w 6858001"/>
              <a:gd name="connsiteY48" fmla="*/ 905354 h 6995918"/>
              <a:gd name="connsiteX49" fmla="*/ 0 w 6858001"/>
              <a:gd name="connsiteY49" fmla="*/ 6995918 h 6995918"/>
              <a:gd name="connsiteX50" fmla="*/ 6858000 w 6858001"/>
              <a:gd name="connsiteY50" fmla="*/ 6995918 h 6995918"/>
              <a:gd name="connsiteX51" fmla="*/ 6858000 w 6858001"/>
              <a:gd name="connsiteY51" fmla="*/ 1344715 h 6995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95918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905354"/>
                </a:lnTo>
                <a:lnTo>
                  <a:pt x="0" y="905354"/>
                </a:lnTo>
                <a:lnTo>
                  <a:pt x="0" y="6995918"/>
                </a:lnTo>
                <a:lnTo>
                  <a:pt x="6858000" y="6995918"/>
                </a:lnTo>
                <a:lnTo>
                  <a:pt x="6858000" y="1344715"/>
                </a:lnTo>
                <a:close/>
              </a:path>
            </a:pathLst>
          </a:custGeom>
          <a:ln>
            <a:noFill/>
          </a:ln>
        </p:spPr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EDFC9AA-5A05-804F-96B0-8E976CE9E2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1636897"/>
            <a:ext cx="5450557" cy="35837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98050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9AD0B-615C-204E-8C19-B9E8A7487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2F2F2"/>
                </a:solidFill>
              </a:rPr>
              <a:t>Views – Building Block 3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F6A49B1-B555-4B41-8C5A-595932863E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1366138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2364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3F409-1DC3-FF4B-981F-720139C6F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F2F2F2"/>
                </a:solidFill>
              </a:rPr>
              <a:t>Views – Building Block 3 (</a:t>
            </a:r>
            <a:r>
              <a:rPr lang="en-US" sz="4400" dirty="0" err="1">
                <a:solidFill>
                  <a:srgbClr val="F2F2F2"/>
                </a:solidFill>
              </a:rPr>
              <a:t>cont</a:t>
            </a:r>
            <a:r>
              <a:rPr lang="en-US" sz="4400" dirty="0">
                <a:solidFill>
                  <a:srgbClr val="F2F2F2"/>
                </a:solidFill>
              </a:rPr>
              <a:t>)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62D9B33-58C5-F249-A331-7345F3AB7C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4595377"/>
              </p:ext>
            </p:extLst>
          </p:nvPr>
        </p:nvGraphicFramePr>
        <p:xfrm>
          <a:off x="895585" y="1756075"/>
          <a:ext cx="10400829" cy="4162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6943">
                  <a:extLst>
                    <a:ext uri="{9D8B030D-6E8A-4147-A177-3AD203B41FA5}">
                      <a16:colId xmlns:a16="http://schemas.microsoft.com/office/drawing/2014/main" val="2098346135"/>
                    </a:ext>
                  </a:extLst>
                </a:gridCol>
                <a:gridCol w="3466943">
                  <a:extLst>
                    <a:ext uri="{9D8B030D-6E8A-4147-A177-3AD203B41FA5}">
                      <a16:colId xmlns:a16="http://schemas.microsoft.com/office/drawing/2014/main" val="7669594"/>
                    </a:ext>
                  </a:extLst>
                </a:gridCol>
                <a:gridCol w="3466943">
                  <a:extLst>
                    <a:ext uri="{9D8B030D-6E8A-4147-A177-3AD203B41FA5}">
                      <a16:colId xmlns:a16="http://schemas.microsoft.com/office/drawing/2014/main" val="426787470"/>
                    </a:ext>
                  </a:extLst>
                </a:gridCol>
              </a:tblGrid>
              <a:tr h="693802">
                <a:tc>
                  <a:txBody>
                    <a:bodyPr/>
                    <a:lstStyle/>
                    <a:p>
                      <a:r>
                        <a:rPr lang="en-US" dirty="0"/>
                        <a:t>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Android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61978"/>
                  </a:ext>
                </a:extLst>
              </a:tr>
              <a:tr h="693802">
                <a:tc>
                  <a:txBody>
                    <a:bodyPr/>
                    <a:lstStyle/>
                    <a:p>
                      <a:r>
                        <a:rPr lang="en-US" dirty="0"/>
                        <a:t>Button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773685"/>
                  </a:ext>
                </a:extLst>
              </a:tr>
              <a:tr h="693802">
                <a:tc>
                  <a:txBody>
                    <a:bodyPr/>
                    <a:lstStyle/>
                    <a:p>
                      <a:r>
                        <a:rPr lang="en-US" dirty="0"/>
                        <a:t>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23476"/>
                  </a:ext>
                </a:extLst>
              </a:tr>
              <a:tr h="693802">
                <a:tc>
                  <a:txBody>
                    <a:bodyPr/>
                    <a:lstStyle/>
                    <a:p>
                      <a:r>
                        <a:rPr lang="en-US" dirty="0"/>
                        <a:t>Entry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92707"/>
                  </a:ext>
                </a:extLst>
              </a:tr>
              <a:tr h="693802">
                <a:tc>
                  <a:txBody>
                    <a:bodyPr/>
                    <a:lstStyle/>
                    <a:p>
                      <a:r>
                        <a:rPr lang="en-US" dirty="0"/>
                        <a:t>Switch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612121"/>
                  </a:ext>
                </a:extLst>
              </a:tr>
              <a:tr h="693802">
                <a:tc>
                  <a:txBody>
                    <a:bodyPr/>
                    <a:lstStyle/>
                    <a:p>
                      <a:r>
                        <a:rPr lang="en-US" dirty="0"/>
                        <a:t>Activity Indicator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826477"/>
                  </a:ext>
                </a:extLst>
              </a:tr>
            </a:tbl>
          </a:graphicData>
        </a:graphic>
      </p:graphicFrame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968CFFF-D7D9-0F44-82F7-7CA58C022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991" y="2545492"/>
            <a:ext cx="2167297" cy="4983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413938-E94B-1249-B7F7-F1D7EDE5E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806" y="2572402"/>
            <a:ext cx="2006600" cy="444500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493DBF52-D6A9-C741-84F9-0DB42144E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521" y="3272893"/>
            <a:ext cx="2401501" cy="359028"/>
          </a:xfrm>
          <a:prstGeom prst="rect">
            <a:avLst/>
          </a:prstGeom>
        </p:spPr>
      </p:pic>
      <p:pic>
        <p:nvPicPr>
          <p:cNvPr id="14" name="Picture 13" descr="A drawing of a face&#10;&#10;Description automatically generated">
            <a:extLst>
              <a:ext uri="{FF2B5EF4-FFF2-40B4-BE49-F238E27FC236}">
                <a16:creationId xmlns:a16="http://schemas.microsoft.com/office/drawing/2014/main" id="{301BE79A-ACC3-0C4B-933E-C0DDC4D15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0463" y="3311413"/>
            <a:ext cx="2685285" cy="2819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85E05D-37E7-5140-94B4-57089300B8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1795" y="3955910"/>
            <a:ext cx="2509688" cy="461648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69EE63CA-0540-3F42-9811-1AAB750FD2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0192" y="3955910"/>
            <a:ext cx="2285828" cy="4557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27AF447-F67D-1441-84E0-F0793D14E4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5522" y="4628251"/>
            <a:ext cx="825500" cy="529397"/>
          </a:xfrm>
          <a:prstGeom prst="rect">
            <a:avLst/>
          </a:prstGeom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9D217F5E-7085-FD4C-A4A8-EA89128C70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06172" y="4600304"/>
            <a:ext cx="908565" cy="578178"/>
          </a:xfrm>
          <a:prstGeom prst="rect">
            <a:avLst/>
          </a:prstGeom>
        </p:spPr>
      </p:pic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A2ED8F0B-822A-5D4E-A6CD-4A46C0A1DB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65178" y="5368341"/>
            <a:ext cx="446188" cy="473646"/>
          </a:xfrm>
          <a:prstGeom prst="rect">
            <a:avLst/>
          </a:prstGeom>
        </p:spPr>
      </p:pic>
      <p:pic>
        <p:nvPicPr>
          <p:cNvPr id="26" name="Picture 25" descr="A close up of a logo&#10;&#10;Description automatically generated">
            <a:extLst>
              <a:ext uri="{FF2B5EF4-FFF2-40B4-BE49-F238E27FC236}">
                <a16:creationId xmlns:a16="http://schemas.microsoft.com/office/drawing/2014/main" id="{C46C75DF-3F06-F541-A26A-457B7652D6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00337" y="5367092"/>
            <a:ext cx="485537" cy="46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572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87233-BC43-114F-B916-11ADDC246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 – Building Block 3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8C730-EBDD-7D4F-B408-B86AB6F79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6199531" cy="4195481"/>
          </a:xfrm>
        </p:spPr>
        <p:txBody>
          <a:bodyPr numCol="2" spcCol="182880">
            <a:normAutofit/>
          </a:bodyPr>
          <a:lstStyle/>
          <a:p>
            <a:r>
              <a:rPr lang="en-US" sz="2800" dirty="0"/>
              <a:t>List View</a:t>
            </a:r>
          </a:p>
          <a:p>
            <a:r>
              <a:rPr lang="en-US" sz="2800" dirty="0"/>
              <a:t>Table View</a:t>
            </a:r>
          </a:p>
          <a:p>
            <a:r>
              <a:rPr lang="en-US" sz="2800" dirty="0"/>
              <a:t>Image</a:t>
            </a:r>
          </a:p>
          <a:p>
            <a:r>
              <a:rPr lang="en-US" sz="2800" dirty="0"/>
              <a:t>Slider</a:t>
            </a:r>
          </a:p>
          <a:p>
            <a:r>
              <a:rPr lang="en-US" sz="2800" dirty="0"/>
              <a:t>Date Picker</a:t>
            </a:r>
          </a:p>
          <a:p>
            <a:r>
              <a:rPr lang="en-US" sz="2800" dirty="0"/>
              <a:t>Progress bar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Editor</a:t>
            </a:r>
          </a:p>
          <a:p>
            <a:r>
              <a:rPr lang="en-US" sz="2800" dirty="0"/>
              <a:t>Map</a:t>
            </a:r>
          </a:p>
          <a:p>
            <a:r>
              <a:rPr lang="en-US" sz="2800" dirty="0"/>
              <a:t>Web View</a:t>
            </a:r>
          </a:p>
          <a:p>
            <a:r>
              <a:rPr lang="en-US" sz="2800" dirty="0"/>
              <a:t>Open GL View</a:t>
            </a:r>
          </a:p>
          <a:p>
            <a:r>
              <a:rPr lang="en-US" sz="2800" dirty="0"/>
              <a:t>Frame</a:t>
            </a:r>
          </a:p>
          <a:p>
            <a:r>
              <a:rPr lang="en-US" sz="2800" dirty="0"/>
              <a:t>… And more! 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509346-6C7E-5D44-BB4E-2DC1B3B6A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5071" y="1778001"/>
            <a:ext cx="2265763" cy="2287654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E19A85F-1EE2-2B46-838D-4179E46AF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879" y="5207646"/>
            <a:ext cx="3106791" cy="366583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F1C8145E-4578-8A45-9BBC-0F638E4B2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573" y="4363307"/>
            <a:ext cx="2438758" cy="37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881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62849A-570D-49DB-954C-63F144E88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A42011-E478-428B-9D15-A98E338BF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9ED2773C-FE51-4632-BA46-036BDCDA6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4DD87-14FF-CB40-AEEA-90AEBCFD7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Cells – Building Block 4</a:t>
            </a: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E02F9158-C4C2-46A8-BE73-A4F77E139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50E366-5528-804A-89A5-5B44CE3B50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653484" y="3070900"/>
            <a:ext cx="5451627" cy="2616780"/>
          </a:xfrm>
          <a:prstGeom prst="rect">
            <a:avLst/>
          </a:prstGeom>
          <a:effectLst/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D912096-CBBF-BC4D-98C5-DE104E59DC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21089" y="2548281"/>
            <a:ext cx="5122606" cy="365868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A View Cell (Cell) is a view optimized for data templates</a:t>
            </a:r>
          </a:p>
          <a:p>
            <a:r>
              <a:rPr lang="en-US" dirty="0"/>
              <a:t>Can use layouts</a:t>
            </a:r>
          </a:p>
          <a:p>
            <a:r>
              <a:rPr lang="en-US" dirty="0"/>
              <a:t>Great for a reusable template in a List.</a:t>
            </a:r>
          </a:p>
        </p:txBody>
      </p:sp>
    </p:spTree>
    <p:extLst>
      <p:ext uri="{BB962C8B-B14F-4D97-AF65-F5344CB8AC3E}">
        <p14:creationId xmlns:p14="http://schemas.microsoft.com/office/powerpoint/2010/main" val="2129098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53EEB4-1378-E04C-BD4C-91E9CDD3B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XAML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42D35-0DE4-DA4D-980A-0332EF3DC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09" y="1645920"/>
            <a:ext cx="5919503" cy="4470821"/>
          </a:xfrm>
        </p:spPr>
        <p:txBody>
          <a:bodyPr>
            <a:normAutofit/>
          </a:bodyPr>
          <a:lstStyle/>
          <a:p>
            <a:r>
              <a:rPr lang="en-US"/>
              <a:t>Code time!</a:t>
            </a:r>
          </a:p>
          <a:p>
            <a:pPr lvl="1"/>
            <a:r>
              <a:rPr lang="en-US"/>
              <a:t>Anatomy of a </a:t>
            </a:r>
            <a:r>
              <a:rPr lang="en-US" err="1"/>
              <a:t>Xamarin.Forms</a:t>
            </a:r>
            <a:r>
              <a:rPr lang="en-US"/>
              <a:t> App</a:t>
            </a:r>
          </a:p>
          <a:p>
            <a:pPr lvl="1"/>
            <a:r>
              <a:rPr lang="en-US"/>
              <a:t>Content Page</a:t>
            </a:r>
          </a:p>
          <a:p>
            <a:pPr lvl="1"/>
            <a:r>
              <a:rPr lang="en-US"/>
              <a:t>Views</a:t>
            </a:r>
          </a:p>
          <a:p>
            <a:pPr lvl="2"/>
            <a:r>
              <a:rPr lang="en-US"/>
              <a:t>Styles</a:t>
            </a:r>
          </a:p>
          <a:p>
            <a:pPr lvl="1"/>
            <a:r>
              <a:rPr lang="en-US"/>
              <a:t>Layouts</a:t>
            </a:r>
          </a:p>
          <a:p>
            <a:pPr lvl="2"/>
            <a:r>
              <a:rPr lang="en-US"/>
              <a:t>Stack</a:t>
            </a:r>
          </a:p>
          <a:p>
            <a:pPr lvl="2"/>
            <a:r>
              <a:rPr lang="en-US"/>
              <a:t>Grid</a:t>
            </a:r>
          </a:p>
          <a:p>
            <a:pPr lvl="2"/>
            <a:r>
              <a:rPr lang="en-US"/>
              <a:t>Absolute</a:t>
            </a:r>
          </a:p>
        </p:txBody>
      </p:sp>
    </p:spTree>
    <p:extLst>
      <p:ext uri="{BB962C8B-B14F-4D97-AF65-F5344CB8AC3E}">
        <p14:creationId xmlns:p14="http://schemas.microsoft.com/office/powerpoint/2010/main" val="1471000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9F2B2-A414-8343-ACFE-515F0E9AC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6811DBE8-E8A6-6942-818A-55A634C8F1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3889" y="645160"/>
            <a:ext cx="5567680" cy="5567680"/>
          </a:xfrm>
        </p:spPr>
      </p:pic>
    </p:spTree>
    <p:extLst>
      <p:ext uri="{BB962C8B-B14F-4D97-AF65-F5344CB8AC3E}">
        <p14:creationId xmlns:p14="http://schemas.microsoft.com/office/powerpoint/2010/main" val="213920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F3874-D7C3-9147-9353-49F3A4823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68AAA-A94A-6E41-BAD4-8875B975C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09" y="1645920"/>
            <a:ext cx="5919503" cy="44708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Chester (Chet) Hartin</a:t>
            </a:r>
          </a:p>
          <a:p>
            <a:pPr marL="0" indent="0">
              <a:buNone/>
            </a:pPr>
            <a:r>
              <a:rPr lang="en-US" dirty="0"/>
              <a:t>Technical Architect @ Concurrency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Focus: C#, APIs, Messaging services, Xamarin.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https://github.com/chesterhartin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Twitter: @</a:t>
            </a:r>
            <a:r>
              <a:rPr lang="en-US" dirty="0" err="1"/>
              <a:t>ChetHartin</a:t>
            </a:r>
            <a:endParaRPr lang="en-US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B318144D-9509-1846-962D-658DA53A4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290" y="4289972"/>
            <a:ext cx="578560" cy="5785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50EE59-B4FF-394A-8D65-6376DF196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9570" y="4646137"/>
            <a:ext cx="578560" cy="593024"/>
          </a:xfrm>
          <a:prstGeom prst="rect">
            <a:avLst/>
          </a:prstGeom>
        </p:spPr>
      </p:pic>
      <p:pic>
        <p:nvPicPr>
          <p:cNvPr id="11" name="Picture 10" descr="A picture containing clipart&#10;&#10;Description automatically generated">
            <a:extLst>
              <a:ext uri="{FF2B5EF4-FFF2-40B4-BE49-F238E27FC236}">
                <a16:creationId xmlns:a16="http://schemas.microsoft.com/office/drawing/2014/main" id="{FCAF16B9-687E-5B4E-9184-4F70C7003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8850" y="5008548"/>
            <a:ext cx="578560" cy="56952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753552AB-4074-3B4B-8B83-C9E45EF83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2047" y="5213375"/>
            <a:ext cx="578560" cy="551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CABAB4-110E-2944-B9D5-FE0538CB0E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F12114-3974-D245-A00A-ACCEBAB180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6825" y="5765025"/>
            <a:ext cx="2588762" cy="106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09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504E7-1EB3-E948-B285-F7ED22222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5A5CB-A973-A440-8F7F-F81199431F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How do we show information to the user?</a:t>
            </a:r>
          </a:p>
          <a:p>
            <a:r>
              <a:rPr lang="en-US" dirty="0"/>
              <a:t>How do we get user input?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Model-View-</a:t>
            </a:r>
            <a:r>
              <a:rPr lang="en-US" dirty="0" err="1"/>
              <a:t>ViewModel</a:t>
            </a:r>
            <a:r>
              <a:rPr lang="en-US" dirty="0"/>
              <a:t> (MVVM) Basics</a:t>
            </a:r>
          </a:p>
          <a:p>
            <a:pPr lvl="1"/>
            <a:r>
              <a:rPr lang="en-US" dirty="0"/>
              <a:t>View: knows </a:t>
            </a:r>
            <a:r>
              <a:rPr lang="en-US" b="1" dirty="0"/>
              <a:t>how</a:t>
            </a:r>
            <a:r>
              <a:rPr lang="en-US" dirty="0"/>
              <a:t> to display</a:t>
            </a:r>
          </a:p>
          <a:p>
            <a:pPr lvl="1"/>
            <a:r>
              <a:rPr lang="en-US" dirty="0" err="1"/>
              <a:t>ViewModel</a:t>
            </a:r>
            <a:r>
              <a:rPr lang="en-US" dirty="0"/>
              <a:t>: knows </a:t>
            </a:r>
            <a:r>
              <a:rPr lang="en-US" b="1" dirty="0"/>
              <a:t>what</a:t>
            </a:r>
            <a:r>
              <a:rPr lang="en-US" dirty="0"/>
              <a:t> data to display</a:t>
            </a:r>
          </a:p>
          <a:p>
            <a:pPr lvl="1"/>
            <a:r>
              <a:rPr lang="en-US" dirty="0"/>
              <a:t>Model: the </a:t>
            </a:r>
            <a:r>
              <a:rPr lang="en-US" b="1" dirty="0"/>
              <a:t>nouns</a:t>
            </a:r>
            <a:r>
              <a:rPr lang="en-US" dirty="0"/>
              <a:t> of the system</a:t>
            </a:r>
          </a:p>
          <a:p>
            <a:pPr lvl="1"/>
            <a:endParaRPr lang="en-US" dirty="0"/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F7FD1BC6-2D00-6D4D-BC4D-93FD7BD100B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40371146"/>
              </p:ext>
            </p:extLst>
          </p:nvPr>
        </p:nvGraphicFramePr>
        <p:xfrm>
          <a:off x="5378824" y="1568825"/>
          <a:ext cx="4671639" cy="4687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Donut 5">
            <a:extLst>
              <a:ext uri="{FF2B5EF4-FFF2-40B4-BE49-F238E27FC236}">
                <a16:creationId xmlns:a16="http://schemas.microsoft.com/office/drawing/2014/main" id="{A3774117-8B4A-F349-A7D1-86675C8478F3}"/>
              </a:ext>
            </a:extLst>
          </p:cNvPr>
          <p:cNvSpPr/>
          <p:nvPr/>
        </p:nvSpPr>
        <p:spPr>
          <a:xfrm>
            <a:off x="7117976" y="3702421"/>
            <a:ext cx="1748118" cy="1559859"/>
          </a:xfrm>
          <a:prstGeom prst="donut">
            <a:avLst>
              <a:gd name="adj" fmla="val 61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382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9CF4D-5655-B742-8602-220F26F00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Databinding (cont.)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334259F-930B-7647-9D83-EBF79D98DAE6}"/>
              </a:ext>
            </a:extLst>
          </p:cNvPr>
          <p:cNvGrpSpPr/>
          <p:nvPr/>
        </p:nvGrpSpPr>
        <p:grpSpPr>
          <a:xfrm>
            <a:off x="2682240" y="1631942"/>
            <a:ext cx="6827520" cy="1470922"/>
            <a:chOff x="2682240" y="2637782"/>
            <a:chExt cx="6827520" cy="1470922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DB1DEFCC-C8B3-D44F-921B-7304C9E04E42}"/>
                </a:ext>
              </a:extLst>
            </p:cNvPr>
            <p:cNvSpPr/>
            <p:nvPr/>
          </p:nvSpPr>
          <p:spPr>
            <a:xfrm>
              <a:off x="2682240" y="2785872"/>
              <a:ext cx="1597152" cy="1286256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View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XF Content Page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ECED668B-3661-D242-BC47-59A051B60962}"/>
                </a:ext>
              </a:extLst>
            </p:cNvPr>
            <p:cNvSpPr/>
            <p:nvPr/>
          </p:nvSpPr>
          <p:spPr>
            <a:xfrm>
              <a:off x="5297424" y="2785872"/>
              <a:ext cx="1597152" cy="1286256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/>
                <a:t>ViewModel</a:t>
              </a:r>
              <a:endParaRPr lang="en-US" b="1" dirty="0"/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Class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8A0AAFFD-B5E0-FC4B-B544-46DEE131302E}"/>
                </a:ext>
              </a:extLst>
            </p:cNvPr>
            <p:cNvSpPr/>
            <p:nvPr/>
          </p:nvSpPr>
          <p:spPr>
            <a:xfrm>
              <a:off x="7912608" y="2822448"/>
              <a:ext cx="1597152" cy="1286256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Model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Class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46535E8-CAE2-A84C-9D61-BFE723E99E1E}"/>
                </a:ext>
              </a:extLst>
            </p:cNvPr>
            <p:cNvCxnSpPr/>
            <p:nvPr/>
          </p:nvCxnSpPr>
          <p:spPr>
            <a:xfrm>
              <a:off x="4364736" y="3054096"/>
              <a:ext cx="853440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C382C46-B6C7-AB45-8DA9-E97C257746EB}"/>
                </a:ext>
              </a:extLst>
            </p:cNvPr>
            <p:cNvCxnSpPr/>
            <p:nvPr/>
          </p:nvCxnSpPr>
          <p:spPr>
            <a:xfrm>
              <a:off x="6955536" y="3054096"/>
              <a:ext cx="853440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9890704-DB05-9849-98E4-BCD4A46708A2}"/>
                </a:ext>
              </a:extLst>
            </p:cNvPr>
            <p:cNvCxnSpPr/>
            <p:nvPr/>
          </p:nvCxnSpPr>
          <p:spPr>
            <a:xfrm>
              <a:off x="4364736" y="3712464"/>
              <a:ext cx="85344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332A66-3D40-0B4A-B9E2-746B3B4F2EEB}"/>
                </a:ext>
              </a:extLst>
            </p:cNvPr>
            <p:cNvSpPr txBox="1"/>
            <p:nvPr/>
          </p:nvSpPr>
          <p:spPr>
            <a:xfrm>
              <a:off x="4416994" y="2637782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0A61130-BB2B-3341-8DB8-769645495411}"/>
                </a:ext>
              </a:extLst>
            </p:cNvPr>
            <p:cNvSpPr txBox="1"/>
            <p:nvPr/>
          </p:nvSpPr>
          <p:spPr>
            <a:xfrm>
              <a:off x="7022592" y="2637782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F4AB0D-1694-0C41-814E-C91382C09545}"/>
                </a:ext>
              </a:extLst>
            </p:cNvPr>
            <p:cNvSpPr txBox="1"/>
            <p:nvPr/>
          </p:nvSpPr>
          <p:spPr>
            <a:xfrm>
              <a:off x="4343255" y="3718560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Events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EE74311-E59B-964F-9D93-F9B02E5CF1B7}"/>
              </a:ext>
            </a:extLst>
          </p:cNvPr>
          <p:cNvSpPr txBox="1"/>
          <p:nvPr/>
        </p:nvSpPr>
        <p:spPr>
          <a:xfrm>
            <a:off x="3304032" y="3609415"/>
            <a:ext cx="55803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</a:rPr>
              <a:t>View</a:t>
            </a:r>
            <a:r>
              <a:rPr lang="en-US" dirty="0"/>
              <a:t>: knows </a:t>
            </a:r>
            <a:r>
              <a:rPr lang="en-US" b="1" dirty="0"/>
              <a:t>how</a:t>
            </a:r>
            <a:r>
              <a:rPr lang="en-US" dirty="0"/>
              <a:t> to display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92D050"/>
                </a:solidFill>
              </a:rPr>
              <a:t>ViewModel</a:t>
            </a:r>
            <a:r>
              <a:rPr lang="en-US" dirty="0"/>
              <a:t>: knows </a:t>
            </a:r>
            <a:r>
              <a:rPr lang="en-US" b="1" dirty="0"/>
              <a:t>what</a:t>
            </a:r>
            <a:r>
              <a:rPr lang="en-US" dirty="0"/>
              <a:t> data to display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Model</a:t>
            </a:r>
            <a:r>
              <a:rPr lang="en-US" dirty="0"/>
              <a:t>: the </a:t>
            </a:r>
            <a:r>
              <a:rPr lang="en-US" b="1" dirty="0"/>
              <a:t>nouns</a:t>
            </a:r>
            <a:r>
              <a:rPr lang="en-US" dirty="0"/>
              <a:t> of the system. Data Objects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518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D9B8FD4-CDEB-4EB4-B4DE-C89E11938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5A2E3D1D-9E9F-4739-BA14-D4D7FA9FB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FFB365B-E9DC-4859-B8AB-CB83EEBE4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DAB9C8-EB37-4914-A699-C716FC8FE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7E2F4F-2539-E24D-9ACD-83E98029D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bg2"/>
                </a:solidFill>
              </a:rPr>
              <a:t>Databinding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EA2B6-8DB1-CB46-B390-61BBCE0B1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09" y="1645920"/>
            <a:ext cx="6269434" cy="4470821"/>
          </a:xfrm>
        </p:spPr>
        <p:txBody>
          <a:bodyPr>
            <a:normAutofit/>
          </a:bodyPr>
          <a:lstStyle/>
          <a:p>
            <a:r>
              <a:rPr lang="en-US" dirty="0"/>
              <a:t>Code Time!</a:t>
            </a:r>
          </a:p>
          <a:p>
            <a:pPr lvl="1"/>
            <a:r>
              <a:rPr lang="en-US" dirty="0" err="1"/>
              <a:t>Bindable</a:t>
            </a:r>
            <a:r>
              <a:rPr lang="en-US" dirty="0"/>
              <a:t> Properties</a:t>
            </a:r>
          </a:p>
          <a:p>
            <a:pPr lvl="1"/>
            <a:r>
              <a:rPr lang="en-US" dirty="0"/>
              <a:t>Binding a Context</a:t>
            </a:r>
          </a:p>
          <a:p>
            <a:pPr lvl="1"/>
            <a:r>
              <a:rPr lang="en-US" dirty="0"/>
              <a:t>Converters</a:t>
            </a:r>
          </a:p>
        </p:txBody>
      </p:sp>
    </p:spTree>
    <p:extLst>
      <p:ext uri="{BB962C8B-B14F-4D97-AF65-F5344CB8AC3E}">
        <p14:creationId xmlns:p14="http://schemas.microsoft.com/office/powerpoint/2010/main" val="2828058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D1E1C-A1C0-054A-9B37-32A3A9934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animal, mammal&#10;&#10;Description automatically generated">
            <a:extLst>
              <a:ext uri="{FF2B5EF4-FFF2-40B4-BE49-F238E27FC236}">
                <a16:creationId xmlns:a16="http://schemas.microsoft.com/office/drawing/2014/main" id="{ADA44999-D8BD-D840-8D8C-D59A1CE0C3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8444" y="574548"/>
            <a:ext cx="4352405" cy="5708904"/>
          </a:xfrm>
        </p:spPr>
      </p:pic>
    </p:spTree>
    <p:extLst>
      <p:ext uri="{BB962C8B-B14F-4D97-AF65-F5344CB8AC3E}">
        <p14:creationId xmlns:p14="http://schemas.microsoft.com/office/powerpoint/2010/main" val="755462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9">
            <a:extLst>
              <a:ext uri="{FF2B5EF4-FFF2-40B4-BE49-F238E27FC236}">
                <a16:creationId xmlns:a16="http://schemas.microsoft.com/office/drawing/2014/main" id="{9362849A-570D-49DB-954C-63F144E88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1">
            <a:extLst>
              <a:ext uri="{FF2B5EF4-FFF2-40B4-BE49-F238E27FC236}">
                <a16:creationId xmlns:a16="http://schemas.microsoft.com/office/drawing/2014/main" id="{1CA42011-E478-428B-9D15-A98E338BF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Freeform 7">
            <a:extLst>
              <a:ext uri="{FF2B5EF4-FFF2-40B4-BE49-F238E27FC236}">
                <a16:creationId xmlns:a16="http://schemas.microsoft.com/office/drawing/2014/main" id="{9ED2773C-FE51-4632-BA46-036BDCDA6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305F4B-3867-1844-A30C-BBDAC7987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View Customization</a:t>
            </a:r>
          </a:p>
        </p:txBody>
      </p:sp>
      <p:sp useBgFill="1">
        <p:nvSpPr>
          <p:cNvPr id="31" name="Freeform: Shape 15">
            <a:extLst>
              <a:ext uri="{FF2B5EF4-FFF2-40B4-BE49-F238E27FC236}">
                <a16:creationId xmlns:a16="http://schemas.microsoft.com/office/drawing/2014/main" id="{E02F9158-C4C2-46A8-BE73-A4F77E139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32" name="Graphic 6" descr="Head with Gears">
            <a:extLst>
              <a:ext uri="{FF2B5EF4-FFF2-40B4-BE49-F238E27FC236}">
                <a16:creationId xmlns:a16="http://schemas.microsoft.com/office/drawing/2014/main" id="{4F0921BD-7595-432F-90B4-B70027488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8288" y="2548281"/>
            <a:ext cx="3662018" cy="3662018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3E9D9-024C-E54E-A91F-A0327C5BB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089" y="2548281"/>
            <a:ext cx="5122606" cy="3658689"/>
          </a:xfrm>
        </p:spPr>
        <p:txBody>
          <a:bodyPr>
            <a:normAutofit/>
          </a:bodyPr>
          <a:lstStyle/>
          <a:p>
            <a:r>
              <a:rPr lang="en-US" dirty="0"/>
              <a:t>What if </a:t>
            </a:r>
            <a:r>
              <a:rPr lang="en-US" dirty="0" err="1"/>
              <a:t>Xamarin.Forms</a:t>
            </a:r>
            <a:r>
              <a:rPr lang="en-US" dirty="0"/>
              <a:t> doesn’t behave the way I want it to?</a:t>
            </a:r>
          </a:p>
          <a:p>
            <a:pPr lvl="1"/>
            <a:r>
              <a:rPr lang="en-US" dirty="0"/>
              <a:t>Platform Specific Changes</a:t>
            </a:r>
          </a:p>
          <a:p>
            <a:pPr lvl="1"/>
            <a:r>
              <a:rPr lang="en-US" dirty="0"/>
              <a:t>Effects</a:t>
            </a:r>
          </a:p>
          <a:p>
            <a:pPr lvl="1"/>
            <a:r>
              <a:rPr lang="en-US" dirty="0"/>
              <a:t>Behaviors</a:t>
            </a:r>
          </a:p>
          <a:p>
            <a:pPr lvl="1"/>
            <a:r>
              <a:rPr lang="en-US" dirty="0"/>
              <a:t>Custom Renderers</a:t>
            </a:r>
          </a:p>
        </p:txBody>
      </p:sp>
    </p:spTree>
    <p:extLst>
      <p:ext uri="{BB962C8B-B14F-4D97-AF65-F5344CB8AC3E}">
        <p14:creationId xmlns:p14="http://schemas.microsoft.com/office/powerpoint/2010/main" val="941613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1BCF4B-6E61-074F-B1DC-A6C47F71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View Customization (cont.)</a:t>
            </a:r>
          </a:p>
        </p:txBody>
      </p:sp>
      <p:sp useBgFill="1">
        <p:nvSpPr>
          <p:cNvPr id="20" name="Freeform: Shape 14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87420-82C5-0144-B34B-1568CF778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r>
              <a:rPr lang="en-US" dirty="0"/>
              <a:t>Platform-Specifics</a:t>
            </a:r>
          </a:p>
          <a:p>
            <a:pPr lvl="1"/>
            <a:r>
              <a:rPr lang="en-US" dirty="0"/>
              <a:t>Use functionality that’s only available on a specific platform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6B60568-C785-DB40-95A4-CBB42D3B2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098448"/>
              </p:ext>
            </p:extLst>
          </p:nvPr>
        </p:nvGraphicFramePr>
        <p:xfrm>
          <a:off x="6255954" y="2551329"/>
          <a:ext cx="5451628" cy="2195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7927">
                  <a:extLst>
                    <a:ext uri="{9D8B030D-6E8A-4147-A177-3AD203B41FA5}">
                      <a16:colId xmlns:a16="http://schemas.microsoft.com/office/drawing/2014/main" val="566857053"/>
                    </a:ext>
                  </a:extLst>
                </a:gridCol>
                <a:gridCol w="2183701">
                  <a:extLst>
                    <a:ext uri="{9D8B030D-6E8A-4147-A177-3AD203B41FA5}">
                      <a16:colId xmlns:a16="http://schemas.microsoft.com/office/drawing/2014/main" val="2974310770"/>
                    </a:ext>
                  </a:extLst>
                </a:gridCol>
              </a:tblGrid>
              <a:tr h="268347">
                <a:tc>
                  <a:txBody>
                    <a:bodyPr/>
                    <a:lstStyle/>
                    <a:p>
                      <a:r>
                        <a:rPr lang="en-US" sz="1200"/>
                        <a:t>iOS</a:t>
                      </a:r>
                    </a:p>
                  </a:txBody>
                  <a:tcPr marL="60988" marR="60988" marT="30494" marB="30494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Android</a:t>
                      </a:r>
                    </a:p>
                  </a:txBody>
                  <a:tcPr marL="60988" marR="60988" marT="30494" marB="30494"/>
                </a:tc>
                <a:extLst>
                  <a:ext uri="{0D108BD9-81ED-4DB2-BD59-A6C34878D82A}">
                    <a16:rowId xmlns:a16="http://schemas.microsoft.com/office/drawing/2014/main" val="2739036951"/>
                  </a:ext>
                </a:extLst>
              </a:tr>
              <a:tr h="268347">
                <a:tc>
                  <a:txBody>
                    <a:bodyPr/>
                    <a:lstStyle/>
                    <a:p>
                      <a:r>
                        <a:rPr lang="en-US" sz="1200" dirty="0" err="1"/>
                        <a:t>VisualElement.BlurEffect</a:t>
                      </a:r>
                      <a:endParaRPr lang="en-US" sz="1200" dirty="0"/>
                    </a:p>
                  </a:txBody>
                  <a:tcPr marL="60988" marR="60988" marT="30494" marB="30494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VisualElement.Elevation</a:t>
                      </a:r>
                    </a:p>
                  </a:txBody>
                  <a:tcPr marL="60988" marR="60988" marT="30494" marB="30494"/>
                </a:tc>
                <a:extLst>
                  <a:ext uri="{0D108BD9-81ED-4DB2-BD59-A6C34878D82A}">
                    <a16:rowId xmlns:a16="http://schemas.microsoft.com/office/drawing/2014/main" val="1419142364"/>
                  </a:ext>
                </a:extLst>
              </a:tr>
              <a:tr h="268347">
                <a:tc>
                  <a:txBody>
                    <a:bodyPr/>
                    <a:lstStyle/>
                    <a:p>
                      <a:r>
                        <a:rPr lang="en-US" sz="1200"/>
                        <a:t>VisualElement.IsShadowEnabled</a:t>
                      </a:r>
                    </a:p>
                  </a:txBody>
                  <a:tcPr marL="60988" marR="60988" marT="30494" marB="30494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Button.UseDefaultPadding</a:t>
                      </a:r>
                    </a:p>
                  </a:txBody>
                  <a:tcPr marL="60988" marR="60988" marT="30494" marB="30494"/>
                </a:tc>
                <a:extLst>
                  <a:ext uri="{0D108BD9-81ED-4DB2-BD59-A6C34878D82A}">
                    <a16:rowId xmlns:a16="http://schemas.microsoft.com/office/drawing/2014/main" val="2940983582"/>
                  </a:ext>
                </a:extLst>
              </a:tr>
              <a:tr h="268347">
                <a:tc>
                  <a:txBody>
                    <a:bodyPr/>
                    <a:lstStyle/>
                    <a:p>
                      <a:r>
                        <a:rPr lang="en-US" sz="1200"/>
                        <a:t>Entry.AdjustsFontSizeToFitWidth</a:t>
                      </a:r>
                    </a:p>
                  </a:txBody>
                  <a:tcPr marL="60988" marR="60988" marT="30494" marB="30494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Button.UseDefaultShadow</a:t>
                      </a:r>
                    </a:p>
                  </a:txBody>
                  <a:tcPr marL="60988" marR="60988" marT="30494" marB="30494"/>
                </a:tc>
                <a:extLst>
                  <a:ext uri="{0D108BD9-81ED-4DB2-BD59-A6C34878D82A}">
                    <a16:rowId xmlns:a16="http://schemas.microsoft.com/office/drawing/2014/main" val="3307743240"/>
                  </a:ext>
                </a:extLst>
              </a:tr>
              <a:tr h="268347">
                <a:tc>
                  <a:txBody>
                    <a:bodyPr/>
                    <a:lstStyle/>
                    <a:p>
                      <a:r>
                        <a:rPr lang="en-US" sz="1200"/>
                        <a:t>Entry.CursorColor</a:t>
                      </a:r>
                    </a:p>
                  </a:txBody>
                  <a:tcPr marL="60988" marR="60988" marT="30494" marB="30494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Entry.ImeOptions (set action)</a:t>
                      </a:r>
                    </a:p>
                  </a:txBody>
                  <a:tcPr marL="60988" marR="60988" marT="30494" marB="30494"/>
                </a:tc>
                <a:extLst>
                  <a:ext uri="{0D108BD9-81ED-4DB2-BD59-A6C34878D82A}">
                    <a16:rowId xmlns:a16="http://schemas.microsoft.com/office/drawing/2014/main" val="1453451929"/>
                  </a:ext>
                </a:extLst>
              </a:tr>
              <a:tr h="268347">
                <a:tc>
                  <a:txBody>
                    <a:bodyPr/>
                    <a:lstStyle/>
                    <a:p>
                      <a:r>
                        <a:rPr lang="en-US" sz="1200"/>
                        <a:t>ListView.SeparatorStyle</a:t>
                      </a:r>
                    </a:p>
                  </a:txBody>
                  <a:tcPr marL="60988" marR="60988" marT="30494" marB="30494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ListView.IsFastScrollEnabled</a:t>
                      </a:r>
                    </a:p>
                  </a:txBody>
                  <a:tcPr marL="60988" marR="60988" marT="30494" marB="30494"/>
                </a:tc>
                <a:extLst>
                  <a:ext uri="{0D108BD9-81ED-4DB2-BD59-A6C34878D82A}">
                    <a16:rowId xmlns:a16="http://schemas.microsoft.com/office/drawing/2014/main" val="3063304037"/>
                  </a:ext>
                </a:extLst>
              </a:tr>
              <a:tr h="268347">
                <a:tc>
                  <a:txBody>
                    <a:bodyPr/>
                    <a:lstStyle/>
                    <a:p>
                      <a:r>
                        <a:rPr lang="en-US" sz="1200"/>
                        <a:t>NavigationPage.HideNavigationBarSeparator</a:t>
                      </a:r>
                    </a:p>
                  </a:txBody>
                  <a:tcPr marL="60988" marR="60988" marT="30494" marB="30494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NavigationPage.BarHeight</a:t>
                      </a:r>
                      <a:endParaRPr lang="en-US" sz="1200" dirty="0"/>
                    </a:p>
                  </a:txBody>
                  <a:tcPr marL="60988" marR="60988" marT="30494" marB="30494"/>
                </a:tc>
                <a:extLst>
                  <a:ext uri="{0D108BD9-81ED-4DB2-BD59-A6C34878D82A}">
                    <a16:rowId xmlns:a16="http://schemas.microsoft.com/office/drawing/2014/main" val="59684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6225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D9B8FD4-CDEB-4EB4-B4DE-C89E11938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5A2E3D1D-9E9F-4739-BA14-D4D7FA9FB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FFB365B-E9DC-4859-B8AB-CB83EEBE4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DAB9C8-EB37-4914-A699-C716FC8FE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2DAC54-17E4-6246-BFFD-2EF3BCCB0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algn="r"/>
            <a:r>
              <a:rPr lang="en-US" sz="3600">
                <a:solidFill>
                  <a:schemeClr val="bg2"/>
                </a:solidFill>
              </a:rPr>
              <a:t>View Customization (cont)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2D97F-3B57-D348-9F85-1C0128C4B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09" y="1645920"/>
            <a:ext cx="6269434" cy="4470821"/>
          </a:xfrm>
        </p:spPr>
        <p:txBody>
          <a:bodyPr>
            <a:normAutofit/>
          </a:bodyPr>
          <a:lstStyle/>
          <a:p>
            <a:r>
              <a:rPr lang="en-US" dirty="0"/>
              <a:t>Effects</a:t>
            </a:r>
          </a:p>
          <a:p>
            <a:pPr lvl="1"/>
            <a:r>
              <a:rPr lang="en-US" dirty="0"/>
              <a:t>AKA “Custom Renderers Lite”</a:t>
            </a:r>
          </a:p>
          <a:p>
            <a:pPr lvl="1"/>
            <a:r>
              <a:rPr lang="en-US" dirty="0"/>
              <a:t>Allow the native controls on each platform to be customized</a:t>
            </a:r>
          </a:p>
          <a:p>
            <a:pPr lvl="1"/>
            <a:r>
              <a:rPr lang="en-US" dirty="0"/>
              <a:t>Typically used for small styling changes</a:t>
            </a:r>
          </a:p>
          <a:p>
            <a:pPr lvl="1"/>
            <a:r>
              <a:rPr lang="en-US" dirty="0"/>
              <a:t>Benefits:</a:t>
            </a:r>
          </a:p>
          <a:p>
            <a:pPr lvl="2"/>
            <a:r>
              <a:rPr lang="en-US" dirty="0"/>
              <a:t>Simplify the customization of a control</a:t>
            </a:r>
          </a:p>
          <a:p>
            <a:pPr lvl="2"/>
            <a:r>
              <a:rPr lang="en-US" dirty="0"/>
              <a:t>Are reusable</a:t>
            </a:r>
          </a:p>
          <a:p>
            <a:pPr lvl="2"/>
            <a:r>
              <a:rPr lang="en-US" dirty="0"/>
              <a:t>Can be passed as parameters for increased reuse</a:t>
            </a:r>
          </a:p>
        </p:txBody>
      </p:sp>
    </p:spTree>
    <p:extLst>
      <p:ext uri="{BB962C8B-B14F-4D97-AF65-F5344CB8AC3E}">
        <p14:creationId xmlns:p14="http://schemas.microsoft.com/office/powerpoint/2010/main" val="1335308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1E33F5-AB6A-FA4B-A972-F2974385A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algn="r"/>
            <a:r>
              <a:rPr lang="en-US" sz="3600">
                <a:solidFill>
                  <a:srgbClr val="FFFFFF"/>
                </a:solidFill>
              </a:rPr>
              <a:t>View Customization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7CAC5-0242-B94A-A850-3F35AF727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09" y="1645920"/>
            <a:ext cx="5919503" cy="4470821"/>
          </a:xfrm>
        </p:spPr>
        <p:txBody>
          <a:bodyPr>
            <a:normAutofit/>
          </a:bodyPr>
          <a:lstStyle/>
          <a:p>
            <a:r>
              <a:rPr lang="en-US" dirty="0"/>
              <a:t>Behaviors</a:t>
            </a:r>
          </a:p>
          <a:p>
            <a:pPr lvl="1"/>
            <a:r>
              <a:rPr lang="en-US" dirty="0"/>
              <a:t>Attach additional functionality to any </a:t>
            </a:r>
            <a:r>
              <a:rPr lang="en-US" dirty="0" err="1"/>
              <a:t>Xamarin.Forms</a:t>
            </a:r>
            <a:r>
              <a:rPr lang="en-US" dirty="0"/>
              <a:t> View</a:t>
            </a:r>
          </a:p>
          <a:p>
            <a:pPr lvl="1"/>
            <a:r>
              <a:rPr lang="en-US" dirty="0"/>
              <a:t>Examples</a:t>
            </a:r>
          </a:p>
          <a:p>
            <a:pPr lvl="2"/>
            <a:r>
              <a:rPr lang="en-US" dirty="0"/>
              <a:t>Allow n-characters in an entry</a:t>
            </a:r>
          </a:p>
          <a:p>
            <a:pPr lvl="2"/>
            <a:r>
              <a:rPr lang="en-US" dirty="0"/>
              <a:t>Only allow integers to be entered into an entry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179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13140-FCDE-9C45-BAAF-EC9BD9443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Customization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5DFFB-C6D6-D044-934B-C5AD470BE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 Renderers</a:t>
            </a:r>
          </a:p>
          <a:p>
            <a:pPr lvl="1"/>
            <a:r>
              <a:rPr lang="en-US" dirty="0"/>
              <a:t>Lets developers override the out-of-the-box renderers to customize the appearance/behavior of </a:t>
            </a:r>
            <a:r>
              <a:rPr lang="en-US" dirty="0" err="1"/>
              <a:t>Xamarin.Forms</a:t>
            </a:r>
            <a:r>
              <a:rPr lang="en-US" dirty="0"/>
              <a:t> on each platform</a:t>
            </a:r>
          </a:p>
          <a:p>
            <a:pPr lvl="1"/>
            <a:r>
              <a:rPr lang="en-US" dirty="0"/>
              <a:t>Think “can I do this with an effect?” first</a:t>
            </a:r>
          </a:p>
          <a:p>
            <a:pPr lvl="1"/>
            <a:r>
              <a:rPr lang="en-US" dirty="0"/>
              <a:t>Extend a </a:t>
            </a:r>
            <a:r>
              <a:rPr lang="en-US" dirty="0" err="1"/>
              <a:t>Xamarin.Forms</a:t>
            </a:r>
            <a:r>
              <a:rPr lang="en-US" dirty="0"/>
              <a:t> View</a:t>
            </a:r>
          </a:p>
          <a:p>
            <a:pPr lvl="1"/>
            <a:r>
              <a:rPr lang="en-US" dirty="0"/>
              <a:t>Required when there’s a need to override methods of a platform-specific control.</a:t>
            </a:r>
          </a:p>
        </p:txBody>
      </p:sp>
    </p:spTree>
    <p:extLst>
      <p:ext uri="{BB962C8B-B14F-4D97-AF65-F5344CB8AC3E}">
        <p14:creationId xmlns:p14="http://schemas.microsoft.com/office/powerpoint/2010/main" val="1758187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4A2F755-5219-4C4E-9378-2C80BB08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042B41-CFBF-4E11-965F-B1906826A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ED9FFD70-7E69-43F7-BAFF-08A75B3AE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4F87C-4BFB-4C46-B45F-9398007F8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View Customization (cont.)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9A87AD7E-457F-4836-8DDE-FFE0F0093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7" name="Graphic 6" descr="Single gear">
            <a:extLst>
              <a:ext uri="{FF2B5EF4-FFF2-40B4-BE49-F238E27FC236}">
                <a16:creationId xmlns:a16="http://schemas.microsoft.com/office/drawing/2014/main" id="{DE4256BB-94FD-43AA-9F12-A4ADA20E5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84" y="2672367"/>
            <a:ext cx="3413845" cy="3413845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FF317-23BE-554F-9E6A-CB63D535D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416" y="2548281"/>
            <a:ext cx="7154279" cy="3658689"/>
          </a:xfrm>
        </p:spPr>
        <p:txBody>
          <a:bodyPr>
            <a:normAutofit/>
          </a:bodyPr>
          <a:lstStyle/>
          <a:p>
            <a:r>
              <a:rPr lang="en-US" dirty="0"/>
              <a:t>Code Time!</a:t>
            </a:r>
          </a:p>
          <a:p>
            <a:pPr lvl="1"/>
            <a:r>
              <a:rPr lang="en-US" dirty="0"/>
              <a:t>Platform-specific</a:t>
            </a:r>
          </a:p>
          <a:p>
            <a:pPr lvl="1"/>
            <a:r>
              <a:rPr lang="en-US" dirty="0"/>
              <a:t>Effects</a:t>
            </a:r>
          </a:p>
          <a:p>
            <a:pPr lvl="1"/>
            <a:r>
              <a:rPr lang="en-US" dirty="0"/>
              <a:t>Behaviors</a:t>
            </a:r>
          </a:p>
          <a:p>
            <a:pPr lvl="1"/>
            <a:r>
              <a:rPr lang="en-US" dirty="0"/>
              <a:t>Custom Renderers</a:t>
            </a:r>
          </a:p>
        </p:txBody>
      </p:sp>
    </p:spTree>
    <p:extLst>
      <p:ext uri="{BB962C8B-B14F-4D97-AF65-F5344CB8AC3E}">
        <p14:creationId xmlns:p14="http://schemas.microsoft.com/office/powerpoint/2010/main" val="1247207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7E2E6-8D5C-6548-BF1D-1BD7D354C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7A027C53-0D05-D940-B349-BA509579FB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0410" y="726440"/>
            <a:ext cx="5456043" cy="5405120"/>
          </a:xfrm>
        </p:spPr>
      </p:pic>
    </p:spTree>
    <p:extLst>
      <p:ext uri="{BB962C8B-B14F-4D97-AF65-F5344CB8AC3E}">
        <p14:creationId xmlns:p14="http://schemas.microsoft.com/office/powerpoint/2010/main" val="5640124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A5811-2507-2345-BCA8-94228E87C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1AA75-CD70-CE42-AEDD-870837EB4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out these device features:</a:t>
            </a:r>
          </a:p>
          <a:p>
            <a:pPr lvl="1"/>
            <a:r>
              <a:rPr lang="en-US" dirty="0"/>
              <a:t>Accelerometer, Barometer, Battery, Compass, Connectivity State, </a:t>
            </a:r>
            <a:r>
              <a:rPr lang="en-US" dirty="0" err="1"/>
              <a:t>etc</a:t>
            </a:r>
            <a:r>
              <a:rPr lang="en-US" dirty="0"/>
              <a:t> </a:t>
            </a:r>
          </a:p>
          <a:p>
            <a:r>
              <a:rPr lang="en-US" dirty="0"/>
              <a:t>Use plugins</a:t>
            </a:r>
          </a:p>
          <a:p>
            <a:pPr lvl="1"/>
            <a:r>
              <a:rPr lang="en-US" dirty="0"/>
              <a:t>NuGet packages implement and provide a lot of features! </a:t>
            </a:r>
          </a:p>
          <a:p>
            <a:pPr lvl="1"/>
            <a:r>
              <a:rPr lang="en-US" dirty="0" err="1"/>
              <a:t>Xamarin.Essentials</a:t>
            </a:r>
            <a:r>
              <a:rPr lang="en-US" dirty="0"/>
              <a:t> - a must for an interactive app</a:t>
            </a:r>
          </a:p>
          <a:p>
            <a:r>
              <a:rPr lang="en-US" dirty="0"/>
              <a:t>Microsoft Learn (or Xamarin University until June 2019)</a:t>
            </a:r>
          </a:p>
          <a:p>
            <a:pPr lvl="1"/>
            <a:r>
              <a:rPr lang="en-US" dirty="0">
                <a:hlinkClick r:id="rId2"/>
              </a:rPr>
              <a:t>https://docs.microsoft.com/en-us/learn/browse/?roles=developer&amp;term=xamarin</a:t>
            </a:r>
            <a:endParaRPr lang="en-US" dirty="0"/>
          </a:p>
          <a:p>
            <a:pPr lvl="1"/>
            <a:r>
              <a:rPr lang="en-US" dirty="0"/>
              <a:t>I recommend all the </a:t>
            </a:r>
            <a:r>
              <a:rPr lang="en-US" dirty="0" err="1"/>
              <a:t>Xamarin.Forms</a:t>
            </a:r>
            <a:r>
              <a:rPr lang="en-US" dirty="0"/>
              <a:t> courses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1956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065CB-F323-CE49-92AE-C107A9CD4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6BF41-A3FC-BD4C-BBDA-66E8567EB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  <a:p>
            <a:pPr lvl="1"/>
            <a:r>
              <a:rPr lang="en-US" dirty="0"/>
              <a:t>All available online:</a:t>
            </a:r>
          </a:p>
          <a:p>
            <a:pPr lvl="2"/>
            <a:r>
              <a:rPr lang="en-US" dirty="0">
                <a:hlinkClick r:id="rId2"/>
              </a:rPr>
              <a:t>https://docs.microsoft.com/en-us/xamarin/</a:t>
            </a:r>
            <a:endParaRPr lang="en-US" dirty="0"/>
          </a:p>
          <a:p>
            <a:r>
              <a:rPr lang="en-US" dirty="0"/>
              <a:t>Slack</a:t>
            </a:r>
          </a:p>
          <a:p>
            <a:pPr lvl="1"/>
            <a:r>
              <a:rPr lang="en-US" dirty="0"/>
              <a:t>Get involved</a:t>
            </a:r>
          </a:p>
          <a:p>
            <a:pPr lvl="2"/>
            <a:r>
              <a:rPr lang="en-US" dirty="0">
                <a:hlinkClick r:id="rId3"/>
              </a:rPr>
              <a:t>https://xamarinchat.herokuapp.com/</a:t>
            </a:r>
            <a:endParaRPr lang="en-US" dirty="0"/>
          </a:p>
          <a:p>
            <a:r>
              <a:rPr lang="en-US" dirty="0"/>
              <a:t>Learn the hot MVVM frameworks</a:t>
            </a:r>
          </a:p>
          <a:p>
            <a:pPr lvl="1"/>
            <a:r>
              <a:rPr lang="en-US" dirty="0"/>
              <a:t>Prism </a:t>
            </a:r>
            <a:r>
              <a:rPr lang="en-US" dirty="0">
                <a:hlinkClick r:id="rId4"/>
              </a:rPr>
              <a:t>https://prismlibrary.github.io/</a:t>
            </a:r>
            <a:endParaRPr lang="en-US" dirty="0"/>
          </a:p>
          <a:p>
            <a:pPr lvl="1"/>
            <a:r>
              <a:rPr lang="en-US" dirty="0" err="1"/>
              <a:t>ReactiveUI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https://reactiveui.net/</a:t>
            </a:r>
            <a:endParaRPr lang="en-US" dirty="0"/>
          </a:p>
          <a:p>
            <a:pPr lvl="1"/>
            <a:r>
              <a:rPr lang="en-US" dirty="0" err="1"/>
              <a:t>MVVMCross</a:t>
            </a:r>
            <a:r>
              <a:rPr lang="en-US" dirty="0"/>
              <a:t> </a:t>
            </a:r>
            <a:r>
              <a:rPr lang="en-US" dirty="0">
                <a:hlinkClick r:id="rId6"/>
              </a:rPr>
              <a:t>https://www.mvvmcross.com/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44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C91BC-75DC-F34A-8CF5-85D7B619F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90DA5-D128-9B44-B280-50E3745F3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Installing Xamarin: </a:t>
            </a:r>
            <a:r>
              <a:rPr lang="en-US" dirty="0">
                <a:hlinkClick r:id="rId2"/>
              </a:rPr>
              <a:t>https://docs.microsoft.com/en-us/xamarin/get-started/installation/?pivots=windows</a:t>
            </a:r>
            <a:endParaRPr lang="en-US" dirty="0"/>
          </a:p>
          <a:p>
            <a:r>
              <a:rPr lang="en-US" dirty="0"/>
              <a:t>Build your first app with </a:t>
            </a:r>
            <a:r>
              <a:rPr lang="en-US" dirty="0" err="1"/>
              <a:t>Xamarin.Forms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https://www.youtube.com/watch?v=NGvn-pGZFPA</a:t>
            </a:r>
            <a:endParaRPr lang="en-US" dirty="0"/>
          </a:p>
          <a:p>
            <a:r>
              <a:rPr lang="en-US" dirty="0" err="1"/>
              <a:t>Xamarin.Forms</a:t>
            </a:r>
            <a:r>
              <a:rPr lang="en-US" dirty="0"/>
              <a:t> roadmap: </a:t>
            </a:r>
            <a:r>
              <a:rPr lang="en-US" dirty="0">
                <a:hlinkClick r:id="rId4"/>
              </a:rPr>
              <a:t>https://github.com/xamarin/Xamarin.Forms/wiki/Feature-Roadmap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316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3EFE72-4D20-D546-8836-A3499FE6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678E5E1D-3F11-AF41-A289-C6AF095BC1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6183" y="198318"/>
            <a:ext cx="4974058" cy="6141304"/>
          </a:xfrm>
        </p:spPr>
      </p:pic>
    </p:spTree>
    <p:extLst>
      <p:ext uri="{BB962C8B-B14F-4D97-AF65-F5344CB8AC3E}">
        <p14:creationId xmlns:p14="http://schemas.microsoft.com/office/powerpoint/2010/main" val="233124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F3874-D7C3-9147-9353-49F3A4823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68AAA-A94A-6E41-BAD4-8875B975C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09" y="1645920"/>
            <a:ext cx="5919503" cy="44708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Chester (Chet) Hartin</a:t>
            </a:r>
          </a:p>
          <a:p>
            <a:pPr marL="0" indent="0">
              <a:buNone/>
            </a:pPr>
            <a:r>
              <a:rPr lang="en-US" dirty="0"/>
              <a:t>Technical Architect @ Concurrency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Focus: C#, APIs, Messaging services, Xamarin.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https://github.com/chesterhartin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Twitter: @</a:t>
            </a:r>
            <a:r>
              <a:rPr lang="en-US" dirty="0" err="1"/>
              <a:t>ChetHartin</a:t>
            </a:r>
            <a:endParaRPr lang="en-US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B318144D-9509-1846-962D-658DA53A4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290" y="4289972"/>
            <a:ext cx="578560" cy="5785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50EE59-B4FF-394A-8D65-6376DF196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9570" y="4646137"/>
            <a:ext cx="578560" cy="593024"/>
          </a:xfrm>
          <a:prstGeom prst="rect">
            <a:avLst/>
          </a:prstGeom>
        </p:spPr>
      </p:pic>
      <p:pic>
        <p:nvPicPr>
          <p:cNvPr id="11" name="Picture 10" descr="A picture containing clipart&#10;&#10;Description automatically generated">
            <a:extLst>
              <a:ext uri="{FF2B5EF4-FFF2-40B4-BE49-F238E27FC236}">
                <a16:creationId xmlns:a16="http://schemas.microsoft.com/office/drawing/2014/main" id="{FCAF16B9-687E-5B4E-9184-4F70C7003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8850" y="5008548"/>
            <a:ext cx="578560" cy="56952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753552AB-4074-3B4B-8B83-C9E45EF83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2047" y="5213375"/>
            <a:ext cx="578560" cy="5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345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E6F9A3-300E-47F5-B41C-C8C5E758D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2E7C83-337D-EF46-80DC-1051E1365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1063417"/>
            <a:ext cx="3505495" cy="467539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2F2F2"/>
                </a:solidFill>
              </a:rPr>
              <a:t>Syllabus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B4701B-39FE-43B8-86AA-D6B8789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ounded Rectangle 9">
            <a:extLst>
              <a:ext uri="{FF2B5EF4-FFF2-40B4-BE49-F238E27FC236}">
                <a16:creationId xmlns:a16="http://schemas.microsoft.com/office/drawing/2014/main" id="{E9A7EF13-49FA-4355-971A-34B065F35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CF3C3E-0F7B-4F0C-8EBD-BDD38E9C6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D46CFC2-8C47-4C23-A1FC-CD3C187689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0952202"/>
              </p:ext>
            </p:extLst>
          </p:nvPr>
        </p:nvGraphicFramePr>
        <p:xfrm>
          <a:off x="5608638" y="965200"/>
          <a:ext cx="5614987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8473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20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A223BC-840F-234D-A14B-245F91E7D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Intro To Xamarin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BD21D-2901-B44D-9A7C-6E09E2E81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763520"/>
            <a:ext cx="8946541" cy="34848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Why Xamarin when we have Java, Objective-C, Swift?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This leads to Write Everything Twice (WET) Development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Xamarin allows us to write for the iOS (8 and up), Android (API 15 / 4.0.3 and up), WFP, MacOS, Smart watches (iOS/Android), Samsung Smart devices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6944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89CDAC-2757-094F-AD1E-9797C14FB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When should I use it?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79A6A-9078-F644-B9F9-6447512AD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/>
              <a:t>Why Xamarin when we have Flutter, PhoneGap, Corona, React Native...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All of these are great tools! 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 marL="0" indent="0">
              <a:buNone/>
            </a:pPr>
            <a:r>
              <a:rPr lang="en-US"/>
              <a:t>But…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Your team knows C#/</a:t>
            </a:r>
            <a:r>
              <a:rPr lang="en-US" err="1"/>
              <a:t>.Net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You need multiple-platform apps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You want a native app performance and/or look &amp; feel</a:t>
            </a:r>
          </a:p>
        </p:txBody>
      </p:sp>
    </p:spTree>
    <p:extLst>
      <p:ext uri="{BB962C8B-B14F-4D97-AF65-F5344CB8AC3E}">
        <p14:creationId xmlns:p14="http://schemas.microsoft.com/office/powerpoint/2010/main" val="3320261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5C8452-4C3F-46C5-AFD4-322854BC4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B06DBD9-DED6-40C2-A7AD-3662707C4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Freeform 15">
            <a:extLst>
              <a:ext uri="{FF2B5EF4-FFF2-40B4-BE49-F238E27FC236}">
                <a16:creationId xmlns:a16="http://schemas.microsoft.com/office/drawing/2014/main" id="{B431FF8B-6FC2-47C1-B2C5-9B26E6243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8B507B-828C-C949-905B-C4D9A6A40F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7396" y="1093280"/>
            <a:ext cx="5375441" cy="3037124"/>
          </a:xfrm>
          <a:prstGeom prst="rect">
            <a:avLst/>
          </a:prstGeom>
          <a:effectLst/>
        </p:spPr>
      </p:pic>
      <p:sp useBgFill="1">
        <p:nvSpPr>
          <p:cNvPr id="30" name="Freeform 5">
            <a:extLst>
              <a:ext uri="{FF2B5EF4-FFF2-40B4-BE49-F238E27FC236}">
                <a16:creationId xmlns:a16="http://schemas.microsoft.com/office/drawing/2014/main" id="{4BA7EBCC-256E-4075-A58C-6ED2BFD5C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4055532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2EB0BCC-B354-A043-BF6A-D56A1AB8A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458" y="4854344"/>
            <a:ext cx="9345155" cy="8618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1000 Feet Above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E6632-63D4-B843-B860-4E8A322995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807" y="1141407"/>
            <a:ext cx="4953815" cy="278652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05429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13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15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6" name="Oval 17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7" name="Picture 19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8" name="Picture 21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9" name="Rectangle 23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BC2CA5-55D5-AA41-BCD3-873687764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623" y="1447800"/>
            <a:ext cx="3333676" cy="30969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/>
              <a:t>Xamarin.Forms</a:t>
            </a:r>
          </a:p>
        </p:txBody>
      </p:sp>
      <p:sp>
        <p:nvSpPr>
          <p:cNvPr id="40" name="Content Placeholder 10">
            <a:extLst>
              <a:ext uri="{FF2B5EF4-FFF2-40B4-BE49-F238E27FC236}">
                <a16:creationId xmlns:a16="http://schemas.microsoft.com/office/drawing/2014/main" id="{BE541397-C21E-48C2-B4C4-56ED8ADB5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0623" y="4740729"/>
            <a:ext cx="3333676" cy="14695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cap="all">
                <a:solidFill>
                  <a:schemeClr val="bg2">
                    <a:lumMod val="40000"/>
                    <a:lumOff val="60000"/>
                  </a:schemeClr>
                </a:solidFill>
              </a:rPr>
              <a:t>Xamarin.Forms share a UI definition*</a:t>
            </a:r>
          </a:p>
        </p:txBody>
      </p:sp>
      <p:sp>
        <p:nvSpPr>
          <p:cNvPr id="41" name="Freeform: Shape 25">
            <a:extLst>
              <a:ext uri="{FF2B5EF4-FFF2-40B4-BE49-F238E27FC236}">
                <a16:creationId xmlns:a16="http://schemas.microsoft.com/office/drawing/2014/main" id="{3484F10F-334C-431A-8E30-B66B496C5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475977" y="-475977"/>
            <a:ext cx="6858000" cy="7809953"/>
          </a:xfrm>
          <a:custGeom>
            <a:avLst/>
            <a:gdLst>
              <a:gd name="connsiteX0" fmla="*/ 6858000 w 6858000"/>
              <a:gd name="connsiteY0" fmla="*/ 1344715 h 7809953"/>
              <a:gd name="connsiteX1" fmla="*/ 6858000 w 6858000"/>
              <a:gd name="connsiteY1" fmla="*/ 1177 h 7809953"/>
              <a:gd name="connsiteX2" fmla="*/ 6702323 w 6858000"/>
              <a:gd name="connsiteY2" fmla="*/ 26222 h 7809953"/>
              <a:gd name="connsiteX3" fmla="*/ 6547332 w 6858000"/>
              <a:gd name="connsiteY3" fmla="*/ 50091 h 7809953"/>
              <a:gd name="connsiteX4" fmla="*/ 6391656 w 6858000"/>
              <a:gd name="connsiteY4" fmla="*/ 73455 h 7809953"/>
              <a:gd name="connsiteX5" fmla="*/ 6235293 w 6858000"/>
              <a:gd name="connsiteY5" fmla="*/ 93458 h 7809953"/>
              <a:gd name="connsiteX6" fmla="*/ 6079617 w 6858000"/>
              <a:gd name="connsiteY6" fmla="*/ 113629 h 7809953"/>
              <a:gd name="connsiteX7" fmla="*/ 5923254 w 6858000"/>
              <a:gd name="connsiteY7" fmla="*/ 132455 h 7809953"/>
              <a:gd name="connsiteX8" fmla="*/ 5768949 w 6858000"/>
              <a:gd name="connsiteY8" fmla="*/ 148591 h 7809953"/>
              <a:gd name="connsiteX9" fmla="*/ 5612587 w 6858000"/>
              <a:gd name="connsiteY9" fmla="*/ 163887 h 7809953"/>
              <a:gd name="connsiteX10" fmla="*/ 5456910 w 6858000"/>
              <a:gd name="connsiteY10" fmla="*/ 177839 h 7809953"/>
              <a:gd name="connsiteX11" fmla="*/ 5303977 w 6858000"/>
              <a:gd name="connsiteY11" fmla="*/ 189941 h 7809953"/>
              <a:gd name="connsiteX12" fmla="*/ 5148986 w 6858000"/>
              <a:gd name="connsiteY12" fmla="*/ 202044 h 7809953"/>
              <a:gd name="connsiteX13" fmla="*/ 4996053 w 6858000"/>
              <a:gd name="connsiteY13" fmla="*/ 212129 h 7809953"/>
              <a:gd name="connsiteX14" fmla="*/ 4843119 w 6858000"/>
              <a:gd name="connsiteY14" fmla="*/ 220029 h 7809953"/>
              <a:gd name="connsiteX15" fmla="*/ 4690872 w 6858000"/>
              <a:gd name="connsiteY15" fmla="*/ 228266 h 7809953"/>
              <a:gd name="connsiteX16" fmla="*/ 4539996 w 6858000"/>
              <a:gd name="connsiteY16" fmla="*/ 235157 h 7809953"/>
              <a:gd name="connsiteX17" fmla="*/ 4390491 w 6858000"/>
              <a:gd name="connsiteY17" fmla="*/ 240032 h 7809953"/>
              <a:gd name="connsiteX18" fmla="*/ 4240987 w 6858000"/>
              <a:gd name="connsiteY18" fmla="*/ 244234 h 7809953"/>
              <a:gd name="connsiteX19" fmla="*/ 4092855 w 6858000"/>
              <a:gd name="connsiteY19" fmla="*/ 248268 h 7809953"/>
              <a:gd name="connsiteX20" fmla="*/ 3946779 w 6858000"/>
              <a:gd name="connsiteY20" fmla="*/ 250117 h 7809953"/>
              <a:gd name="connsiteX21" fmla="*/ 3800704 w 6858000"/>
              <a:gd name="connsiteY21" fmla="*/ 252134 h 7809953"/>
              <a:gd name="connsiteX22" fmla="*/ 3656685 w 6858000"/>
              <a:gd name="connsiteY22" fmla="*/ 253143 h 7809953"/>
              <a:gd name="connsiteX23" fmla="*/ 3514039 w 6858000"/>
              <a:gd name="connsiteY23" fmla="*/ 252134 h 7809953"/>
              <a:gd name="connsiteX24" fmla="*/ 3372765 w 6858000"/>
              <a:gd name="connsiteY24" fmla="*/ 252134 h 7809953"/>
              <a:gd name="connsiteX25" fmla="*/ 3232861 w 6858000"/>
              <a:gd name="connsiteY25" fmla="*/ 250117 h 7809953"/>
              <a:gd name="connsiteX26" fmla="*/ 3095701 w 6858000"/>
              <a:gd name="connsiteY26" fmla="*/ 247092 h 7809953"/>
              <a:gd name="connsiteX27" fmla="*/ 2959913 w 6858000"/>
              <a:gd name="connsiteY27" fmla="*/ 244234 h 7809953"/>
              <a:gd name="connsiteX28" fmla="*/ 2826868 w 6858000"/>
              <a:gd name="connsiteY28" fmla="*/ 241040 h 7809953"/>
              <a:gd name="connsiteX29" fmla="*/ 2694508 w 6858000"/>
              <a:gd name="connsiteY29" fmla="*/ 236166 h 7809953"/>
              <a:gd name="connsiteX30" fmla="*/ 2564207 w 6858000"/>
              <a:gd name="connsiteY30" fmla="*/ 230955 h 7809953"/>
              <a:gd name="connsiteX31" fmla="*/ 2436648 w 6858000"/>
              <a:gd name="connsiteY31" fmla="*/ 226249 h 7809953"/>
              <a:gd name="connsiteX32" fmla="*/ 2187702 w 6858000"/>
              <a:gd name="connsiteY32" fmla="*/ 212969 h 7809953"/>
              <a:gd name="connsiteX33" fmla="*/ 1949044 w 6858000"/>
              <a:gd name="connsiteY33" fmla="*/ 198850 h 7809953"/>
              <a:gd name="connsiteX34" fmla="*/ 1719987 w 6858000"/>
              <a:gd name="connsiteY34" fmla="*/ 184058 h 7809953"/>
              <a:gd name="connsiteX35" fmla="*/ 1503274 w 6858000"/>
              <a:gd name="connsiteY35" fmla="*/ 167753 h 7809953"/>
              <a:gd name="connsiteX36" fmla="*/ 1296162 w 6858000"/>
              <a:gd name="connsiteY36" fmla="*/ 150776 h 7809953"/>
              <a:gd name="connsiteX37" fmla="*/ 1104138 w 6858000"/>
              <a:gd name="connsiteY37" fmla="*/ 132455 h 7809953"/>
              <a:gd name="connsiteX38" fmla="*/ 923773 w 6858000"/>
              <a:gd name="connsiteY38" fmla="*/ 114469 h 7809953"/>
              <a:gd name="connsiteX39" fmla="*/ 757809 w 6858000"/>
              <a:gd name="connsiteY39" fmla="*/ 96484 h 7809953"/>
              <a:gd name="connsiteX40" fmla="*/ 605562 w 6858000"/>
              <a:gd name="connsiteY40" fmla="*/ 79507 h 7809953"/>
              <a:gd name="connsiteX41" fmla="*/ 470459 w 6858000"/>
              <a:gd name="connsiteY41" fmla="*/ 63370 h 7809953"/>
              <a:gd name="connsiteX42" fmla="*/ 348387 w 6858000"/>
              <a:gd name="connsiteY42" fmla="*/ 48074 h 7809953"/>
              <a:gd name="connsiteX43" fmla="*/ 245517 w 6858000"/>
              <a:gd name="connsiteY43" fmla="*/ 35299 h 7809953"/>
              <a:gd name="connsiteX44" fmla="*/ 159106 w 6858000"/>
              <a:gd name="connsiteY44" fmla="*/ 23197 h 7809953"/>
              <a:gd name="connsiteX45" fmla="*/ 40462 w 6858000"/>
              <a:gd name="connsiteY45" fmla="*/ 5883 h 7809953"/>
              <a:gd name="connsiteX46" fmla="*/ 0 w 6858000"/>
              <a:gd name="connsiteY46" fmla="*/ 0 h 7809953"/>
              <a:gd name="connsiteX47" fmla="*/ 0 w 6858000"/>
              <a:gd name="connsiteY47" fmla="*/ 652830 h 7809953"/>
              <a:gd name="connsiteX48" fmla="*/ 0 w 6858000"/>
              <a:gd name="connsiteY48" fmla="*/ 652830 h 7809953"/>
              <a:gd name="connsiteX49" fmla="*/ 0 w 6858000"/>
              <a:gd name="connsiteY49" fmla="*/ 7809953 h 7809953"/>
              <a:gd name="connsiteX50" fmla="*/ 6857999 w 6858000"/>
              <a:gd name="connsiteY50" fmla="*/ 7809953 h 7809953"/>
              <a:gd name="connsiteX51" fmla="*/ 6857999 w 6858000"/>
              <a:gd name="connsiteY51" fmla="*/ 1344715 h 7809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0" h="7809953">
                <a:moveTo>
                  <a:pt x="6858000" y="1344715"/>
                </a:moveTo>
                <a:lnTo>
                  <a:pt x="6858000" y="1177"/>
                </a:lnTo>
                <a:lnTo>
                  <a:pt x="6702323" y="26222"/>
                </a:lnTo>
                <a:lnTo>
                  <a:pt x="6547332" y="50091"/>
                </a:lnTo>
                <a:lnTo>
                  <a:pt x="6391656" y="73455"/>
                </a:lnTo>
                <a:lnTo>
                  <a:pt x="6235293" y="93458"/>
                </a:lnTo>
                <a:lnTo>
                  <a:pt x="6079617" y="113629"/>
                </a:lnTo>
                <a:lnTo>
                  <a:pt x="5923254" y="132455"/>
                </a:lnTo>
                <a:lnTo>
                  <a:pt x="5768949" y="148591"/>
                </a:lnTo>
                <a:lnTo>
                  <a:pt x="5612587" y="163887"/>
                </a:lnTo>
                <a:lnTo>
                  <a:pt x="5456910" y="177839"/>
                </a:lnTo>
                <a:lnTo>
                  <a:pt x="5303977" y="189941"/>
                </a:lnTo>
                <a:lnTo>
                  <a:pt x="5148986" y="202044"/>
                </a:lnTo>
                <a:lnTo>
                  <a:pt x="4996053" y="212129"/>
                </a:lnTo>
                <a:lnTo>
                  <a:pt x="4843119" y="220029"/>
                </a:lnTo>
                <a:lnTo>
                  <a:pt x="4690872" y="228266"/>
                </a:lnTo>
                <a:lnTo>
                  <a:pt x="4539996" y="235157"/>
                </a:lnTo>
                <a:lnTo>
                  <a:pt x="4390491" y="240032"/>
                </a:lnTo>
                <a:lnTo>
                  <a:pt x="4240987" y="244234"/>
                </a:lnTo>
                <a:lnTo>
                  <a:pt x="4092855" y="248268"/>
                </a:lnTo>
                <a:lnTo>
                  <a:pt x="3946779" y="250117"/>
                </a:lnTo>
                <a:lnTo>
                  <a:pt x="3800704" y="252134"/>
                </a:lnTo>
                <a:lnTo>
                  <a:pt x="3656685" y="253143"/>
                </a:lnTo>
                <a:lnTo>
                  <a:pt x="3514039" y="252134"/>
                </a:lnTo>
                <a:lnTo>
                  <a:pt x="3372765" y="252134"/>
                </a:lnTo>
                <a:lnTo>
                  <a:pt x="3232861" y="250117"/>
                </a:lnTo>
                <a:lnTo>
                  <a:pt x="3095701" y="247092"/>
                </a:lnTo>
                <a:lnTo>
                  <a:pt x="2959913" y="244234"/>
                </a:lnTo>
                <a:lnTo>
                  <a:pt x="2826868" y="241040"/>
                </a:lnTo>
                <a:lnTo>
                  <a:pt x="2694508" y="236166"/>
                </a:lnTo>
                <a:lnTo>
                  <a:pt x="2564207" y="230955"/>
                </a:lnTo>
                <a:lnTo>
                  <a:pt x="2436648" y="226249"/>
                </a:lnTo>
                <a:lnTo>
                  <a:pt x="2187702" y="212969"/>
                </a:lnTo>
                <a:lnTo>
                  <a:pt x="1949044" y="198850"/>
                </a:lnTo>
                <a:lnTo>
                  <a:pt x="1719987" y="184058"/>
                </a:lnTo>
                <a:lnTo>
                  <a:pt x="1503274" y="167753"/>
                </a:lnTo>
                <a:lnTo>
                  <a:pt x="1296162" y="150776"/>
                </a:lnTo>
                <a:lnTo>
                  <a:pt x="1104138" y="132455"/>
                </a:lnTo>
                <a:lnTo>
                  <a:pt x="923773" y="114469"/>
                </a:lnTo>
                <a:lnTo>
                  <a:pt x="757809" y="96484"/>
                </a:lnTo>
                <a:lnTo>
                  <a:pt x="605562" y="79507"/>
                </a:lnTo>
                <a:lnTo>
                  <a:pt x="470459" y="63370"/>
                </a:lnTo>
                <a:lnTo>
                  <a:pt x="348387" y="48074"/>
                </a:lnTo>
                <a:lnTo>
                  <a:pt x="245517" y="35299"/>
                </a:lnTo>
                <a:lnTo>
                  <a:pt x="159106" y="23197"/>
                </a:lnTo>
                <a:lnTo>
                  <a:pt x="40462" y="5883"/>
                </a:lnTo>
                <a:lnTo>
                  <a:pt x="0" y="0"/>
                </a:lnTo>
                <a:lnTo>
                  <a:pt x="0" y="652830"/>
                </a:lnTo>
                <a:lnTo>
                  <a:pt x="0" y="652830"/>
                </a:lnTo>
                <a:lnTo>
                  <a:pt x="0" y="7809953"/>
                </a:lnTo>
                <a:lnTo>
                  <a:pt x="6857999" y="7809953"/>
                </a:lnTo>
                <a:lnTo>
                  <a:pt x="6857999" y="13447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42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929642-8893-7940-91F7-10862EA001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633" y="1028183"/>
            <a:ext cx="5802574" cy="4801631"/>
          </a:xfrm>
          <a:prstGeom prst="rect">
            <a:avLst/>
          </a:prstGeom>
          <a:effectLst/>
        </p:spPr>
      </p:pic>
      <p:sp>
        <p:nvSpPr>
          <p:cNvPr id="43" name="Freeform 31">
            <a:extLst>
              <a:ext uri="{FF2B5EF4-FFF2-40B4-BE49-F238E27FC236}">
                <a16:creationId xmlns:a16="http://schemas.microsoft.com/office/drawing/2014/main" id="{AEA0BB24-2B23-4B19-996F-58DA607EE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030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E6F9A3-300E-47F5-B41C-C8C5E758D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F017E-29EA-8E4D-BA64-29D7EA9AE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1063417"/>
            <a:ext cx="3505495" cy="467539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2F2F2"/>
                </a:solidFill>
              </a:rPr>
              <a:t>History Recap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B4701B-39FE-43B8-86AA-D6B8789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ounded Rectangle 9">
            <a:extLst>
              <a:ext uri="{FF2B5EF4-FFF2-40B4-BE49-F238E27FC236}">
                <a16:creationId xmlns:a16="http://schemas.microsoft.com/office/drawing/2014/main" id="{E9A7EF13-49FA-4355-971A-34B065F35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CF3C3E-0F7B-4F0C-8EBD-BDD38E9C6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4C48063-223F-4FCC-9587-E128086719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8559142"/>
              </p:ext>
            </p:extLst>
          </p:nvPr>
        </p:nvGraphicFramePr>
        <p:xfrm>
          <a:off x="5608638" y="965200"/>
          <a:ext cx="5614987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9626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1371</TotalTime>
  <Words>967</Words>
  <Application>Microsoft Macintosh PowerPoint</Application>
  <PresentationFormat>Widescreen</PresentationFormat>
  <Paragraphs>217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Century Gothic</vt:lpstr>
      <vt:lpstr>Wingdings 3</vt:lpstr>
      <vt:lpstr>Ion</vt:lpstr>
      <vt:lpstr>Xamarin 101</vt:lpstr>
      <vt:lpstr>About Me</vt:lpstr>
      <vt:lpstr>PowerPoint Presentation</vt:lpstr>
      <vt:lpstr>Syllabus</vt:lpstr>
      <vt:lpstr>Intro To Xamarin</vt:lpstr>
      <vt:lpstr>When should I use it?</vt:lpstr>
      <vt:lpstr>1000 Feet Above</vt:lpstr>
      <vt:lpstr>Xamarin.Forms</vt:lpstr>
      <vt:lpstr>History Recap</vt:lpstr>
      <vt:lpstr>What Do I need?</vt:lpstr>
      <vt:lpstr>Basic Building Blocks</vt:lpstr>
      <vt:lpstr>Pages – Building Block 1</vt:lpstr>
      <vt:lpstr>Layouts – Building Block 2</vt:lpstr>
      <vt:lpstr>Views – Building Block 3</vt:lpstr>
      <vt:lpstr>Views – Building Block 3 (cont)</vt:lpstr>
      <vt:lpstr>Views – Building Block 3 (cont)</vt:lpstr>
      <vt:lpstr>Cells – Building Block 4</vt:lpstr>
      <vt:lpstr>XAML Introduction</vt:lpstr>
      <vt:lpstr>PowerPoint Presentation</vt:lpstr>
      <vt:lpstr>Databinding</vt:lpstr>
      <vt:lpstr>Databinding (cont.)</vt:lpstr>
      <vt:lpstr>Databinding (cont.)</vt:lpstr>
      <vt:lpstr>PowerPoint Presentation</vt:lpstr>
      <vt:lpstr>View Customization</vt:lpstr>
      <vt:lpstr>View Customization (cont.)</vt:lpstr>
      <vt:lpstr>View Customization (cont)</vt:lpstr>
      <vt:lpstr>View Customization (cont.)</vt:lpstr>
      <vt:lpstr>View Customization (cont.)</vt:lpstr>
      <vt:lpstr>View Customization (cont.)</vt:lpstr>
      <vt:lpstr>What to do next?</vt:lpstr>
      <vt:lpstr>References</vt:lpstr>
      <vt:lpstr>Resources</vt:lpstr>
      <vt:lpstr>PowerPoint Presentation</vt:lpstr>
      <vt:lpstr>About 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Xamarin 101</dc:title>
  <dc:creator>Chet Hartin</dc:creator>
  <cp:lastModifiedBy>Chet Hartin</cp:lastModifiedBy>
  <cp:revision>1</cp:revision>
  <dcterms:created xsi:type="dcterms:W3CDTF">2019-05-09T18:37:52Z</dcterms:created>
  <dcterms:modified xsi:type="dcterms:W3CDTF">2019-05-15T13:43:05Z</dcterms:modified>
</cp:coreProperties>
</file>